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Roboto"/>
      <p:regular r:id="rId28"/>
      <p:bold r:id="rId29"/>
      <p:italic r:id="rId30"/>
      <p:boldItalic r:id="rId31"/>
    </p:embeddedFont>
    <p:embeddedFont>
      <p:font typeface="Encode Sans Semi Condensed"/>
      <p:regular r:id="rId32"/>
      <p:bold r:id="rId33"/>
    </p:embeddedFont>
    <p:embeddedFont>
      <p:font typeface="Karla"/>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EncodeSansSemiCondensed-bold.fntdata"/><Relationship Id="rId10" Type="http://schemas.openxmlformats.org/officeDocument/2006/relationships/slide" Target="slides/slide4.xml"/><Relationship Id="rId32" Type="http://schemas.openxmlformats.org/officeDocument/2006/relationships/font" Target="fonts/EncodeSansSemiCondensed-regular.fntdata"/><Relationship Id="rId13" Type="http://schemas.openxmlformats.org/officeDocument/2006/relationships/slide" Target="slides/slide7.xml"/><Relationship Id="rId35" Type="http://schemas.openxmlformats.org/officeDocument/2006/relationships/font" Target="fonts/Karla-bold.fntdata"/><Relationship Id="rId12" Type="http://schemas.openxmlformats.org/officeDocument/2006/relationships/slide" Target="slides/slide6.xml"/><Relationship Id="rId34" Type="http://schemas.openxmlformats.org/officeDocument/2006/relationships/font" Target="fonts/Karla-regular.fntdata"/><Relationship Id="rId15" Type="http://schemas.openxmlformats.org/officeDocument/2006/relationships/slide" Target="slides/slide9.xml"/><Relationship Id="rId37" Type="http://schemas.openxmlformats.org/officeDocument/2006/relationships/font" Target="fonts/Karla-boldItalic.fntdata"/><Relationship Id="rId14" Type="http://schemas.openxmlformats.org/officeDocument/2006/relationships/slide" Target="slides/slide8.xml"/><Relationship Id="rId36" Type="http://schemas.openxmlformats.org/officeDocument/2006/relationships/font" Target="fonts/Karla-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5" name="Google Shape;23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20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 removed two slides with other textbook legislative measures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72e76511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2e76511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72e76511e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2e76511e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72e149d89d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72e149d89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p:txBody>
      </p:sp>
      <p:sp>
        <p:nvSpPr>
          <p:cNvPr id="151" name="Google Shape;151;g72e149d89d_0_7: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72e8a5467a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72e8a5467a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t/>
            </a:r>
            <a:endParaRPr/>
          </a:p>
        </p:txBody>
      </p:sp>
      <p:sp>
        <p:nvSpPr>
          <p:cNvPr id="159" name="Google Shape;159;g72e8a5467a_0_29: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730a4871d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730a4871d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
              <a:t>This has been put on hold for obvious reasons, however, we’re working on turning the AC’s recommendations into a report for legislators and senior leaders at institutions, accompanied by a readiness checklist and best practices </a:t>
            </a:r>
            <a:endParaRPr/>
          </a:p>
          <a:p>
            <a:pPr indent="0" lvl="0" marL="0" marR="0" rtl="0" algn="l">
              <a:lnSpc>
                <a:spcPct val="100000"/>
              </a:lnSpc>
              <a:spcBef>
                <a:spcPts val="0"/>
              </a:spcBef>
              <a:spcAft>
                <a:spcPts val="0"/>
              </a:spcAft>
              <a:buSzPts val="1100"/>
              <a:buNone/>
            </a:pPr>
            <a:r>
              <a:t/>
            </a:r>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Forward: Including data which supports the case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Practitioner highlight - boots on the ground perspective, lessons learned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Readiness checklist</a:t>
            </a:r>
            <a:endParaRPr/>
          </a:p>
        </p:txBody>
      </p:sp>
      <p:sp>
        <p:nvSpPr>
          <p:cNvPr id="169" name="Google Shape;169;g730a4871d6_0_0: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2e8a5467a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72e8a5467a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
              <a:t>Professional development is a huge piece to making this work sustainable </a:t>
            </a:r>
            <a:endParaRPr/>
          </a:p>
        </p:txBody>
      </p:sp>
      <p:sp>
        <p:nvSpPr>
          <p:cNvPr id="179" name="Google Shape;179;g72e8a5467a_0_2: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2e8a5467a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72e8a5467a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
              <a:t>Practitioner perspectives </a:t>
            </a:r>
            <a:endParaRPr/>
          </a:p>
          <a:p>
            <a:pPr indent="0" lvl="0" marL="0" marR="0" rtl="0" algn="l">
              <a:lnSpc>
                <a:spcPct val="100000"/>
              </a:lnSpc>
              <a:spcBef>
                <a:spcPts val="0"/>
              </a:spcBef>
              <a:spcAft>
                <a:spcPts val="0"/>
              </a:spcAft>
              <a:buSzPts val="1100"/>
              <a:buNone/>
            </a:pPr>
            <a:r>
              <a:rPr lang="en"/>
              <a:t>COVID-19 piece focused on the value of OER</a:t>
            </a:r>
            <a:endParaRPr/>
          </a:p>
          <a:p>
            <a:pPr indent="0" lvl="0" marL="0" marR="0" rtl="0" algn="l">
              <a:lnSpc>
                <a:spcPct val="100000"/>
              </a:lnSpc>
              <a:spcBef>
                <a:spcPts val="0"/>
              </a:spcBef>
              <a:spcAft>
                <a:spcPts val="0"/>
              </a:spcAft>
              <a:buSzPts val="1100"/>
              <a:buNone/>
            </a:pPr>
            <a:r>
              <a:rPr lang="en"/>
              <a:t>Website </a:t>
            </a:r>
            <a:endParaRPr/>
          </a:p>
        </p:txBody>
      </p:sp>
      <p:sp>
        <p:nvSpPr>
          <p:cNvPr id="189" name="Google Shape;189;g72e8a5467a_0_11:notes"/>
          <p:cNvSpPr txBox="1"/>
          <p:nvPr>
            <p:ph idx="12" type="sldNum"/>
          </p:nvPr>
        </p:nvSpPr>
        <p:spPr>
          <a:xfrm>
            <a:off x="3884613" y="8685213"/>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72e8a5467a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72e8a5467a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b="1">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Big hole" type="blank">
  <p:cSld name="BLANK">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p:nvPr/>
        </p:nvSpPr>
        <p:spPr>
          <a:xfrm>
            <a:off x="-14" y="-4"/>
            <a:ext cx="9162955" cy="5148516"/>
          </a:xfrm>
          <a:custGeom>
            <a:rect b="b" l="l" r="r" t="t"/>
            <a:pathLst>
              <a:path extrusionOk="0" h="2258121" w="4014438">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lt1"/>
        </a:solidFill>
      </p:bgPr>
    </p:bg>
    <p:spTree>
      <p:nvGrpSpPr>
        <p:cNvPr id="56" name="Shape 56"/>
        <p:cNvGrpSpPr/>
        <p:nvPr/>
      </p:nvGrpSpPr>
      <p:grpSpPr>
        <a:xfrm>
          <a:off x="0" y="0"/>
          <a:ext cx="0" cy="0"/>
          <a:chOff x="0" y="0"/>
          <a:chExt cx="0" cy="0"/>
        </a:xfrm>
      </p:grpSpPr>
      <p:sp>
        <p:nvSpPr>
          <p:cNvPr id="57" name="Google Shape;57;p11"/>
          <p:cNvSpPr txBox="1"/>
          <p:nvPr>
            <p:ph idx="1" type="body"/>
          </p:nvPr>
        </p:nvSpPr>
        <p:spPr>
          <a:xfrm>
            <a:off x="4507725" y="4318150"/>
            <a:ext cx="4081800" cy="3342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360"/>
              </a:spcBef>
              <a:spcAft>
                <a:spcPts val="600"/>
              </a:spcAft>
              <a:buSzPts val="1400"/>
              <a:buNone/>
              <a:defRPr sz="1400"/>
            </a:lvl1pPr>
          </a:lstStyle>
          <a:p/>
        </p:txBody>
      </p:sp>
      <p:sp>
        <p:nvSpPr>
          <p:cNvPr id="58" name="Google Shape;58;p11"/>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1"/>
          <p:cNvSpPr/>
          <p:nvPr/>
        </p:nvSpPr>
        <p:spPr>
          <a:xfrm>
            <a:off x="490126" y="-1123525"/>
            <a:ext cx="5776112" cy="5775886"/>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Small hole">
  <p:cSld name="BLANK_2">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2"/>
          <p:cNvSpPr/>
          <p:nvPr/>
        </p:nvSpPr>
        <p:spPr>
          <a:xfrm>
            <a:off x="0" y="25"/>
            <a:ext cx="9142883" cy="5142871"/>
          </a:xfrm>
          <a:custGeom>
            <a:rect b="b" l="l" r="r" t="t"/>
            <a:pathLst>
              <a:path extrusionOk="0" h="2258121" w="4014438">
                <a:moveTo>
                  <a:pt x="3043092" y="0"/>
                </a:moveTo>
                <a:cubicBezTo>
                  <a:pt x="3095509" y="23543"/>
                  <a:pt x="3152046" y="49909"/>
                  <a:pt x="3213600" y="78595"/>
                </a:cubicBezTo>
                <a:cubicBezTo>
                  <a:pt x="3550416" y="235660"/>
                  <a:pt x="3737756" y="323016"/>
                  <a:pt x="3802991" y="502244"/>
                </a:cubicBezTo>
                <a:cubicBezTo>
                  <a:pt x="3868225" y="681472"/>
                  <a:pt x="3780870" y="868833"/>
                  <a:pt x="3623805" y="1205649"/>
                </a:cubicBezTo>
                <a:cubicBezTo>
                  <a:pt x="3466740" y="1542465"/>
                  <a:pt x="3379384" y="1729805"/>
                  <a:pt x="3200156" y="1795040"/>
                </a:cubicBezTo>
                <a:cubicBezTo>
                  <a:pt x="3020928" y="1860274"/>
                  <a:pt x="2833567" y="1772918"/>
                  <a:pt x="2496772" y="1615853"/>
                </a:cubicBezTo>
                <a:cubicBezTo>
                  <a:pt x="2159977" y="1458789"/>
                  <a:pt x="1972595" y="1371433"/>
                  <a:pt x="1907361" y="1192205"/>
                </a:cubicBezTo>
                <a:cubicBezTo>
                  <a:pt x="1842126" y="1012977"/>
                  <a:pt x="1929503" y="825615"/>
                  <a:pt x="2086546" y="488821"/>
                </a:cubicBezTo>
                <a:cubicBezTo>
                  <a:pt x="2193515" y="259412"/>
                  <a:pt x="2268158" y="99378"/>
                  <a:pt x="2361515"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12"/>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1">
    <p:spTree>
      <p:nvGrpSpPr>
        <p:cNvPr id="63" name="Shape 63"/>
        <p:cNvGrpSpPr/>
        <p:nvPr/>
      </p:nvGrpSpPr>
      <p:grpSpPr>
        <a:xfrm>
          <a:off x="0" y="0"/>
          <a:ext cx="0" cy="0"/>
          <a:chOff x="0" y="0"/>
          <a:chExt cx="0" cy="0"/>
        </a:xfrm>
      </p:grpSpPr>
      <p:sp>
        <p:nvSpPr>
          <p:cNvPr id="64" name="Google Shape;64;p13"/>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en"/>
              <a:t>‹#›</a:t>
            </a:fld>
            <a:endParaRPr/>
          </a:p>
        </p:txBody>
      </p:sp>
      <p:sp>
        <p:nvSpPr>
          <p:cNvPr id="65" name="Google Shape;65;p13"/>
          <p:cNvSpPr/>
          <p:nvPr/>
        </p:nvSpPr>
        <p:spPr>
          <a:xfrm>
            <a:off x="1831963" y="248075"/>
            <a:ext cx="5480078" cy="5479863"/>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70" name="Shape 70"/>
        <p:cNvGrpSpPr/>
        <p:nvPr/>
      </p:nvGrpSpPr>
      <p:grpSpPr>
        <a:xfrm>
          <a:off x="0" y="0"/>
          <a:ext cx="0" cy="0"/>
          <a:chOff x="0" y="0"/>
          <a:chExt cx="0" cy="0"/>
        </a:xfrm>
      </p:grpSpPr>
      <p:sp>
        <p:nvSpPr>
          <p:cNvPr id="71" name="Google Shape;71;p1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3" name="Google Shape;73;p1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4" name="Google Shape;74;p1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5" name="Google Shape;7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6" name="Shape 76"/>
        <p:cNvGrpSpPr/>
        <p:nvPr/>
      </p:nvGrpSpPr>
      <p:grpSpPr>
        <a:xfrm>
          <a:off x="0" y="0"/>
          <a:ext cx="0" cy="0"/>
          <a:chOff x="0" y="0"/>
          <a:chExt cx="0" cy="0"/>
        </a:xfrm>
      </p:grpSpPr>
      <p:sp>
        <p:nvSpPr>
          <p:cNvPr id="77" name="Google Shape;7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78" name="Shape 78"/>
        <p:cNvGrpSpPr/>
        <p:nvPr/>
      </p:nvGrpSpPr>
      <p:grpSpPr>
        <a:xfrm>
          <a:off x="0" y="0"/>
          <a:ext cx="0" cy="0"/>
          <a:chOff x="0" y="0"/>
          <a:chExt cx="0" cy="0"/>
        </a:xfrm>
      </p:grpSpPr>
      <p:sp>
        <p:nvSpPr>
          <p:cNvPr id="79" name="Google Shape;79;p17"/>
          <p:cNvSpPr txBox="1"/>
          <p:nvPr>
            <p:ph type="title"/>
          </p:nvPr>
        </p:nvSpPr>
        <p:spPr>
          <a:xfrm>
            <a:off x="457200" y="205979"/>
            <a:ext cx="8229600" cy="8574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404041"/>
              </a:buClr>
              <a:buSzPts val="4000"/>
              <a:buFont typeface="Avenir"/>
              <a:buNone/>
              <a:defRPr b="0" i="0" sz="4000" u="none" cap="none" strike="noStrike">
                <a:solidFill>
                  <a:srgbClr val="404041"/>
                </a:solidFill>
                <a:latin typeface="Avenir"/>
                <a:ea typeface="Avenir"/>
                <a:cs typeface="Avenir"/>
                <a:sym typeface="Avenir"/>
              </a:defRPr>
            </a:lvl1pPr>
            <a:lvl2pPr lvl="1" algn="l">
              <a:lnSpc>
                <a:spcPct val="100000"/>
              </a:lnSpc>
              <a:spcBef>
                <a:spcPts val="0"/>
              </a:spcBef>
              <a:spcAft>
                <a:spcPts val="0"/>
              </a:spcAft>
              <a:buSzPts val="1800"/>
              <a:buFont typeface="Arial"/>
              <a:buNone/>
              <a:defRPr sz="1800"/>
            </a:lvl2pPr>
            <a:lvl3pPr lvl="2" algn="l">
              <a:lnSpc>
                <a:spcPct val="100000"/>
              </a:lnSpc>
              <a:spcBef>
                <a:spcPts val="0"/>
              </a:spcBef>
              <a:spcAft>
                <a:spcPts val="0"/>
              </a:spcAft>
              <a:buSzPts val="1800"/>
              <a:buFont typeface="Arial"/>
              <a:buNone/>
              <a:defRPr sz="1800"/>
            </a:lvl3pPr>
            <a:lvl4pPr lvl="3" algn="l">
              <a:lnSpc>
                <a:spcPct val="100000"/>
              </a:lnSpc>
              <a:spcBef>
                <a:spcPts val="0"/>
              </a:spcBef>
              <a:spcAft>
                <a:spcPts val="0"/>
              </a:spcAft>
              <a:buSzPts val="1800"/>
              <a:buFont typeface="Arial"/>
              <a:buNone/>
              <a:defRPr sz="1800"/>
            </a:lvl4pPr>
            <a:lvl5pPr lvl="4" algn="l">
              <a:lnSpc>
                <a:spcPct val="100000"/>
              </a:lnSpc>
              <a:spcBef>
                <a:spcPts val="0"/>
              </a:spcBef>
              <a:spcAft>
                <a:spcPts val="0"/>
              </a:spcAft>
              <a:buSzPts val="1800"/>
              <a:buFont typeface="Arial"/>
              <a:buNone/>
              <a:defRPr sz="1800"/>
            </a:lvl5pPr>
            <a:lvl6pPr lvl="5" algn="l">
              <a:lnSpc>
                <a:spcPct val="100000"/>
              </a:lnSpc>
              <a:spcBef>
                <a:spcPts val="0"/>
              </a:spcBef>
              <a:spcAft>
                <a:spcPts val="0"/>
              </a:spcAft>
              <a:buSzPts val="1800"/>
              <a:buFont typeface="Arial"/>
              <a:buNone/>
              <a:defRPr sz="1800"/>
            </a:lvl6pPr>
            <a:lvl7pPr lvl="6" algn="l">
              <a:lnSpc>
                <a:spcPct val="100000"/>
              </a:lnSpc>
              <a:spcBef>
                <a:spcPts val="0"/>
              </a:spcBef>
              <a:spcAft>
                <a:spcPts val="0"/>
              </a:spcAft>
              <a:buSzPts val="1800"/>
              <a:buFont typeface="Arial"/>
              <a:buNone/>
              <a:defRPr sz="1800"/>
            </a:lvl7pPr>
            <a:lvl8pPr lvl="7" algn="l">
              <a:lnSpc>
                <a:spcPct val="100000"/>
              </a:lnSpc>
              <a:spcBef>
                <a:spcPts val="0"/>
              </a:spcBef>
              <a:spcAft>
                <a:spcPts val="0"/>
              </a:spcAft>
              <a:buSzPts val="1800"/>
              <a:buFont typeface="Arial"/>
              <a:buNone/>
              <a:defRPr sz="1800"/>
            </a:lvl8pPr>
            <a:lvl9pPr lvl="8" algn="l">
              <a:lnSpc>
                <a:spcPct val="100000"/>
              </a:lnSpc>
              <a:spcBef>
                <a:spcPts val="0"/>
              </a:spcBef>
              <a:spcAft>
                <a:spcPts val="0"/>
              </a:spcAft>
              <a:buSzPts val="1800"/>
              <a:buFont typeface="Arial"/>
              <a:buNone/>
              <a:defRPr sz="1800"/>
            </a:lvl9pPr>
          </a:lstStyle>
          <a:p/>
        </p:txBody>
      </p:sp>
      <p:sp>
        <p:nvSpPr>
          <p:cNvPr id="80" name="Google Shape;80;p17"/>
          <p:cNvSpPr txBox="1"/>
          <p:nvPr>
            <p:ph idx="1" type="body"/>
          </p:nvPr>
        </p:nvSpPr>
        <p:spPr>
          <a:xfrm>
            <a:off x="5675950" y="1200150"/>
            <a:ext cx="3010800" cy="33945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rgbClr val="404041"/>
              </a:buClr>
              <a:buSzPts val="3200"/>
              <a:buFont typeface="Avenir"/>
              <a:buChar char="●"/>
              <a:defRPr b="0" i="0" sz="3200" u="none" cap="none" strike="noStrike">
                <a:solidFill>
                  <a:srgbClr val="404041"/>
                </a:solidFill>
                <a:latin typeface="Avenir"/>
                <a:ea typeface="Avenir"/>
                <a:cs typeface="Avenir"/>
                <a:sym typeface="Avenir"/>
              </a:defRPr>
            </a:lvl1pPr>
            <a:lvl2pPr indent="-406400" lvl="1" marL="914400" marR="0" algn="l">
              <a:lnSpc>
                <a:spcPct val="100000"/>
              </a:lnSpc>
              <a:spcBef>
                <a:spcPts val="560"/>
              </a:spcBef>
              <a:spcAft>
                <a:spcPts val="0"/>
              </a:spcAft>
              <a:buClr>
                <a:srgbClr val="404041"/>
              </a:buClr>
              <a:buSzPts val="2800"/>
              <a:buFont typeface="Avenir"/>
              <a:buChar char="○"/>
              <a:defRPr b="0" i="0" sz="2800" u="none" cap="none" strike="noStrike">
                <a:solidFill>
                  <a:srgbClr val="404041"/>
                </a:solidFill>
                <a:latin typeface="Avenir"/>
                <a:ea typeface="Avenir"/>
                <a:cs typeface="Avenir"/>
                <a:sym typeface="Avenir"/>
              </a:defRPr>
            </a:lvl2pPr>
            <a:lvl3pPr indent="-381000" lvl="2" marL="1371600" marR="0" algn="l">
              <a:lnSpc>
                <a:spcPct val="100000"/>
              </a:lnSpc>
              <a:spcBef>
                <a:spcPts val="480"/>
              </a:spcBef>
              <a:spcAft>
                <a:spcPts val="0"/>
              </a:spcAft>
              <a:buClr>
                <a:srgbClr val="404041"/>
              </a:buClr>
              <a:buSzPts val="2400"/>
              <a:buFont typeface="Avenir"/>
              <a:buChar char="■"/>
              <a:defRPr b="0" i="0" sz="2400" u="none" cap="none" strike="noStrike">
                <a:solidFill>
                  <a:srgbClr val="404041"/>
                </a:solidFill>
                <a:latin typeface="Avenir"/>
                <a:ea typeface="Avenir"/>
                <a:cs typeface="Avenir"/>
                <a:sym typeface="Avenir"/>
              </a:defRPr>
            </a:lvl3pPr>
            <a:lvl4pPr indent="-355600" lvl="3" marL="1828800" marR="0" algn="l">
              <a:lnSpc>
                <a:spcPct val="100000"/>
              </a:lnSpc>
              <a:spcBef>
                <a:spcPts val="400"/>
              </a:spcBef>
              <a:spcAft>
                <a:spcPts val="0"/>
              </a:spcAft>
              <a:buClr>
                <a:srgbClr val="404041"/>
              </a:buClr>
              <a:buSzPts val="2000"/>
              <a:buFont typeface="Avenir"/>
              <a:buChar char="●"/>
              <a:defRPr b="0" i="0" sz="2000" u="none" cap="none" strike="noStrike">
                <a:solidFill>
                  <a:srgbClr val="404041"/>
                </a:solidFill>
                <a:latin typeface="Avenir"/>
                <a:ea typeface="Avenir"/>
                <a:cs typeface="Avenir"/>
                <a:sym typeface="Avenir"/>
              </a:defRPr>
            </a:lvl4pPr>
            <a:lvl5pPr indent="-355600" lvl="4" marL="2286000" marR="0" algn="l">
              <a:lnSpc>
                <a:spcPct val="100000"/>
              </a:lnSpc>
              <a:spcBef>
                <a:spcPts val="400"/>
              </a:spcBef>
              <a:spcAft>
                <a:spcPts val="0"/>
              </a:spcAft>
              <a:buClr>
                <a:srgbClr val="404041"/>
              </a:buClr>
              <a:buSzPts val="2000"/>
              <a:buFont typeface="Avenir"/>
              <a:buChar char="○"/>
              <a:defRPr b="0" i="0" sz="2000" u="none" cap="none" strike="noStrike">
                <a:solidFill>
                  <a:srgbClr val="404041"/>
                </a:solidFill>
                <a:latin typeface="Avenir"/>
                <a:ea typeface="Avenir"/>
                <a:cs typeface="Avenir"/>
                <a:sym typeface="Avenir"/>
              </a:defRPr>
            </a:lvl5pPr>
            <a:lvl6pPr indent="-355600" lvl="5" marL="2743200" marR="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1" name="Shape 81"/>
        <p:cNvGrpSpPr/>
        <p:nvPr/>
      </p:nvGrpSpPr>
      <p:grpSpPr>
        <a:xfrm>
          <a:off x="0" y="0"/>
          <a:ext cx="0" cy="0"/>
          <a:chOff x="0" y="0"/>
          <a:chExt cx="0" cy="0"/>
        </a:xfrm>
      </p:grpSpPr>
      <p:sp>
        <p:nvSpPr>
          <p:cNvPr id="82" name="Google Shape;82;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3" name="Google Shape;83;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4" name="Shape 84"/>
        <p:cNvGrpSpPr/>
        <p:nvPr/>
      </p:nvGrpSpPr>
      <p:grpSpPr>
        <a:xfrm>
          <a:off x="0" y="0"/>
          <a:ext cx="0" cy="0"/>
          <a:chOff x="0" y="0"/>
          <a:chExt cx="0" cy="0"/>
        </a:xfrm>
      </p:grpSpPr>
      <p:sp>
        <p:nvSpPr>
          <p:cNvPr id="85" name="Google Shape;85;p1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86" name="Google Shape;86;p1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7" name="Google Shape;87;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8" name="Shape 88"/>
        <p:cNvGrpSpPr/>
        <p:nvPr/>
      </p:nvGrpSpPr>
      <p:grpSpPr>
        <a:xfrm>
          <a:off x="0" y="0"/>
          <a:ext cx="0" cy="0"/>
          <a:chOff x="0" y="0"/>
          <a:chExt cx="0" cy="0"/>
        </a:xfrm>
      </p:grpSpPr>
      <p:sp>
        <p:nvSpPr>
          <p:cNvPr id="89" name="Google Shape;89;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0" name="Google Shape;90;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1" name="Google Shape;91;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2" name="Shape 92"/>
        <p:cNvGrpSpPr/>
        <p:nvPr/>
      </p:nvGrpSpPr>
      <p:grpSpPr>
        <a:xfrm>
          <a:off x="0" y="0"/>
          <a:ext cx="0" cy="0"/>
          <a:chOff x="0" y="0"/>
          <a:chExt cx="0" cy="0"/>
        </a:xfrm>
      </p:grpSpPr>
      <p:sp>
        <p:nvSpPr>
          <p:cNvPr id="93" name="Google Shape;93;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4" name="Google Shape;94;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5" name="Google Shape;95;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96" name="Google Shape;9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lt1"/>
        </a:solidFill>
      </p:bgPr>
    </p:bg>
    <p:spTree>
      <p:nvGrpSpPr>
        <p:cNvPr id="12" name="Shape 12"/>
        <p:cNvGrpSpPr/>
        <p:nvPr/>
      </p:nvGrpSpPr>
      <p:grpSpPr>
        <a:xfrm>
          <a:off x="0" y="0"/>
          <a:ext cx="0" cy="0"/>
          <a:chOff x="0" y="0"/>
          <a:chExt cx="0" cy="0"/>
        </a:xfrm>
      </p:grpSpPr>
      <p:sp>
        <p:nvSpPr>
          <p:cNvPr id="13" name="Google Shape;13;p3"/>
          <p:cNvSpPr/>
          <p:nvPr/>
        </p:nvSpPr>
        <p:spPr>
          <a:xfrm>
            <a:off x="790026" y="-743550"/>
            <a:ext cx="2750366" cy="2750258"/>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 name="Google Shape;14;p3"/>
          <p:cNvSpPr txBox="1"/>
          <p:nvPr>
            <p:ph type="title"/>
          </p:nvPr>
        </p:nvSpPr>
        <p:spPr>
          <a:xfrm>
            <a:off x="558600" y="514350"/>
            <a:ext cx="2824200" cy="461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15" name="Google Shape;15;p3"/>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7" name="Shape 97"/>
        <p:cNvGrpSpPr/>
        <p:nvPr/>
      </p:nvGrpSpPr>
      <p:grpSpPr>
        <a:xfrm>
          <a:off x="0" y="0"/>
          <a:ext cx="0" cy="0"/>
          <a:chOff x="0" y="0"/>
          <a:chExt cx="0" cy="0"/>
        </a:xfrm>
      </p:grpSpPr>
      <p:sp>
        <p:nvSpPr>
          <p:cNvPr id="98" name="Google Shape;98;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0" name="Shape 100"/>
        <p:cNvGrpSpPr/>
        <p:nvPr/>
      </p:nvGrpSpPr>
      <p:grpSpPr>
        <a:xfrm>
          <a:off x="0" y="0"/>
          <a:ext cx="0" cy="0"/>
          <a:chOff x="0" y="0"/>
          <a:chExt cx="0" cy="0"/>
        </a:xfrm>
      </p:grpSpPr>
      <p:sp>
        <p:nvSpPr>
          <p:cNvPr id="101" name="Google Shape;101;p2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2" name="Google Shape;102;p2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3" name="Google Shape;103;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04" name="Shape 104"/>
        <p:cNvGrpSpPr/>
        <p:nvPr/>
      </p:nvGrpSpPr>
      <p:grpSpPr>
        <a:xfrm>
          <a:off x="0" y="0"/>
          <a:ext cx="0" cy="0"/>
          <a:chOff x="0" y="0"/>
          <a:chExt cx="0" cy="0"/>
        </a:xfrm>
      </p:grpSpPr>
      <p:sp>
        <p:nvSpPr>
          <p:cNvPr id="105" name="Google Shape;105;p2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06" name="Google Shape;106;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07" name="Shape 107"/>
        <p:cNvGrpSpPr/>
        <p:nvPr/>
      </p:nvGrpSpPr>
      <p:grpSpPr>
        <a:xfrm>
          <a:off x="0" y="0"/>
          <a:ext cx="0" cy="0"/>
          <a:chOff x="0" y="0"/>
          <a:chExt cx="0" cy="0"/>
        </a:xfrm>
      </p:grpSpPr>
      <p:sp>
        <p:nvSpPr>
          <p:cNvPr id="108" name="Google Shape;108;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09" name="Google Shape;109;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10" name="Shape 110"/>
        <p:cNvGrpSpPr/>
        <p:nvPr/>
      </p:nvGrpSpPr>
      <p:grpSpPr>
        <a:xfrm>
          <a:off x="0" y="0"/>
          <a:ext cx="0" cy="0"/>
          <a:chOff x="0" y="0"/>
          <a:chExt cx="0" cy="0"/>
        </a:xfrm>
      </p:grpSpPr>
      <p:sp>
        <p:nvSpPr>
          <p:cNvPr id="111" name="Google Shape;111;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2" name="Google Shape;112;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13" name="Google Shape;11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TITLE_1">
    <p:bg>
      <p:bgPr>
        <a:blipFill>
          <a:blip r:embed="rId2">
            <a:alphaModFix/>
          </a:blip>
          <a:stretch>
            <a:fillRect/>
          </a:stretch>
        </a:blipFill>
      </p:bgPr>
    </p:bg>
    <p:spTree>
      <p:nvGrpSpPr>
        <p:cNvPr id="114" name="Shape 114"/>
        <p:cNvGrpSpPr/>
        <p:nvPr/>
      </p:nvGrpSpPr>
      <p:grpSpPr>
        <a:xfrm>
          <a:off x="0" y="0"/>
          <a:ext cx="0" cy="0"/>
          <a:chOff x="0" y="0"/>
          <a:chExt cx="0" cy="0"/>
        </a:xfrm>
      </p:grpSpPr>
      <p:sp>
        <p:nvSpPr>
          <p:cNvPr id="115" name="Google Shape;115;p27"/>
          <p:cNvSpPr/>
          <p:nvPr/>
        </p:nvSpPr>
        <p:spPr>
          <a:xfrm>
            <a:off x="-14" y="-4"/>
            <a:ext cx="9162955" cy="5148516"/>
          </a:xfrm>
          <a:custGeom>
            <a:rect b="b" l="l" r="r" t="t"/>
            <a:pathLst>
              <a:path extrusionOk="0" h="2258121" w="4014438">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 name="Google Shape;116;p27"/>
          <p:cNvSpPr/>
          <p:nvPr/>
        </p:nvSpPr>
        <p:spPr>
          <a:xfrm rot="-1181051">
            <a:off x="3612827" y="-661443"/>
            <a:ext cx="5242557" cy="5242352"/>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 name="Google Shape;117;p27"/>
          <p:cNvSpPr txBox="1"/>
          <p:nvPr>
            <p:ph type="ctrTitle"/>
          </p:nvPr>
        </p:nvSpPr>
        <p:spPr>
          <a:xfrm>
            <a:off x="914400" y="2783675"/>
            <a:ext cx="5396700" cy="1441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bg>
      <p:bgPr>
        <a:blipFill>
          <a:blip r:embed="rId2">
            <a:alphaModFix/>
          </a:blip>
          <a:stretch>
            <a:fillRect/>
          </a:stretch>
        </a:blipFill>
      </p:bgPr>
    </p:bg>
    <p:spTree>
      <p:nvGrpSpPr>
        <p:cNvPr id="118" name="Shape 118"/>
        <p:cNvGrpSpPr/>
        <p:nvPr/>
      </p:nvGrpSpPr>
      <p:grpSpPr>
        <a:xfrm>
          <a:off x="0" y="0"/>
          <a:ext cx="0" cy="0"/>
          <a:chOff x="0" y="0"/>
          <a:chExt cx="0" cy="0"/>
        </a:xfrm>
      </p:grpSpPr>
      <p:sp>
        <p:nvSpPr>
          <p:cNvPr id="119" name="Google Shape;119;p28"/>
          <p:cNvSpPr/>
          <p:nvPr/>
        </p:nvSpPr>
        <p:spPr>
          <a:xfrm>
            <a:off x="0" y="0"/>
            <a:ext cx="9162955" cy="5142871"/>
          </a:xfrm>
          <a:custGeom>
            <a:rect b="b" l="l" r="r" t="t"/>
            <a:pathLst>
              <a:path extrusionOk="0" h="2258121" w="4014438">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0" name="Google Shape;120;p28"/>
          <p:cNvSpPr txBox="1"/>
          <p:nvPr>
            <p:ph type="title"/>
          </p:nvPr>
        </p:nvSpPr>
        <p:spPr>
          <a:xfrm>
            <a:off x="558600" y="1123950"/>
            <a:ext cx="2595300" cy="674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1" name="Google Shape;121;p28"/>
          <p:cNvSpPr txBox="1"/>
          <p:nvPr>
            <p:ph idx="1" type="body"/>
          </p:nvPr>
        </p:nvSpPr>
        <p:spPr>
          <a:xfrm>
            <a:off x="3651875" y="1200150"/>
            <a:ext cx="1524300" cy="30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1600"/>
              </a:spcBef>
              <a:spcAft>
                <a:spcPts val="0"/>
              </a:spcAft>
              <a:buSzPts val="1400"/>
              <a:buChar char="○"/>
              <a:defRPr sz="1400"/>
            </a:lvl2pPr>
            <a:lvl3pPr indent="-317500" lvl="2" marL="1371600" algn="l">
              <a:lnSpc>
                <a:spcPct val="115000"/>
              </a:lnSpc>
              <a:spcBef>
                <a:spcPts val="1600"/>
              </a:spcBef>
              <a:spcAft>
                <a:spcPts val="0"/>
              </a:spcAft>
              <a:buSzPts val="1400"/>
              <a:buChar char="■"/>
              <a:defRPr sz="1400"/>
            </a:lvl3pPr>
            <a:lvl4pPr indent="-317500" lvl="3" marL="1828800" algn="l">
              <a:lnSpc>
                <a:spcPct val="115000"/>
              </a:lnSpc>
              <a:spcBef>
                <a:spcPts val="1600"/>
              </a:spcBef>
              <a:spcAft>
                <a:spcPts val="0"/>
              </a:spcAft>
              <a:buSzPts val="1400"/>
              <a:buChar char="●"/>
              <a:defRPr sz="1400"/>
            </a:lvl4pPr>
            <a:lvl5pPr indent="-317500" lvl="4" marL="2286000" algn="l">
              <a:lnSpc>
                <a:spcPct val="115000"/>
              </a:lnSpc>
              <a:spcBef>
                <a:spcPts val="1600"/>
              </a:spcBef>
              <a:spcAft>
                <a:spcPts val="0"/>
              </a:spcAft>
              <a:buSzPts val="1400"/>
              <a:buChar char="○"/>
              <a:defRPr sz="1400"/>
            </a:lvl5pPr>
            <a:lvl6pPr indent="-317500" lvl="5" marL="2743200" algn="l">
              <a:lnSpc>
                <a:spcPct val="115000"/>
              </a:lnSpc>
              <a:spcBef>
                <a:spcPts val="1600"/>
              </a:spcBef>
              <a:spcAft>
                <a:spcPts val="0"/>
              </a:spcAft>
              <a:buSzPts val="1400"/>
              <a:buChar char="■"/>
              <a:defRPr sz="1400"/>
            </a:lvl6pPr>
            <a:lvl7pPr indent="-317500" lvl="6" marL="3200400" algn="l">
              <a:lnSpc>
                <a:spcPct val="115000"/>
              </a:lnSpc>
              <a:spcBef>
                <a:spcPts val="1600"/>
              </a:spcBef>
              <a:spcAft>
                <a:spcPts val="0"/>
              </a:spcAft>
              <a:buSzPts val="1400"/>
              <a:buChar char="●"/>
              <a:defRPr sz="1400"/>
            </a:lvl7pPr>
            <a:lvl8pPr indent="-317500" lvl="7" marL="3657600" algn="l">
              <a:lnSpc>
                <a:spcPct val="115000"/>
              </a:lnSpc>
              <a:spcBef>
                <a:spcPts val="1600"/>
              </a:spcBef>
              <a:spcAft>
                <a:spcPts val="0"/>
              </a:spcAft>
              <a:buSzPts val="1400"/>
              <a:buChar char="○"/>
              <a:defRPr sz="1400"/>
            </a:lvl8pPr>
            <a:lvl9pPr indent="-317500" lvl="8" marL="4114800" algn="l">
              <a:lnSpc>
                <a:spcPct val="115000"/>
              </a:lnSpc>
              <a:spcBef>
                <a:spcPts val="1600"/>
              </a:spcBef>
              <a:spcAft>
                <a:spcPts val="1600"/>
              </a:spcAft>
              <a:buSzPts val="1400"/>
              <a:buChar char="■"/>
              <a:defRPr sz="1400"/>
            </a:lvl9pPr>
          </a:lstStyle>
          <a:p/>
        </p:txBody>
      </p:sp>
      <p:sp>
        <p:nvSpPr>
          <p:cNvPr id="122" name="Google Shape;122;p28"/>
          <p:cNvSpPr txBox="1"/>
          <p:nvPr>
            <p:ph idx="2" type="body"/>
          </p:nvPr>
        </p:nvSpPr>
        <p:spPr>
          <a:xfrm>
            <a:off x="5356481" y="1200150"/>
            <a:ext cx="1524300" cy="30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1600"/>
              </a:spcBef>
              <a:spcAft>
                <a:spcPts val="0"/>
              </a:spcAft>
              <a:buSzPts val="1400"/>
              <a:buChar char="○"/>
              <a:defRPr sz="1400"/>
            </a:lvl2pPr>
            <a:lvl3pPr indent="-317500" lvl="2" marL="1371600" algn="l">
              <a:lnSpc>
                <a:spcPct val="115000"/>
              </a:lnSpc>
              <a:spcBef>
                <a:spcPts val="1600"/>
              </a:spcBef>
              <a:spcAft>
                <a:spcPts val="0"/>
              </a:spcAft>
              <a:buSzPts val="1400"/>
              <a:buChar char="■"/>
              <a:defRPr sz="1400"/>
            </a:lvl3pPr>
            <a:lvl4pPr indent="-317500" lvl="3" marL="1828800" algn="l">
              <a:lnSpc>
                <a:spcPct val="115000"/>
              </a:lnSpc>
              <a:spcBef>
                <a:spcPts val="1600"/>
              </a:spcBef>
              <a:spcAft>
                <a:spcPts val="0"/>
              </a:spcAft>
              <a:buSzPts val="1400"/>
              <a:buChar char="●"/>
              <a:defRPr sz="1400"/>
            </a:lvl4pPr>
            <a:lvl5pPr indent="-317500" lvl="4" marL="2286000" algn="l">
              <a:lnSpc>
                <a:spcPct val="115000"/>
              </a:lnSpc>
              <a:spcBef>
                <a:spcPts val="1600"/>
              </a:spcBef>
              <a:spcAft>
                <a:spcPts val="0"/>
              </a:spcAft>
              <a:buSzPts val="1400"/>
              <a:buChar char="○"/>
              <a:defRPr sz="1400"/>
            </a:lvl5pPr>
            <a:lvl6pPr indent="-317500" lvl="5" marL="2743200" algn="l">
              <a:lnSpc>
                <a:spcPct val="115000"/>
              </a:lnSpc>
              <a:spcBef>
                <a:spcPts val="1600"/>
              </a:spcBef>
              <a:spcAft>
                <a:spcPts val="0"/>
              </a:spcAft>
              <a:buSzPts val="1400"/>
              <a:buChar char="■"/>
              <a:defRPr sz="1400"/>
            </a:lvl6pPr>
            <a:lvl7pPr indent="-317500" lvl="6" marL="3200400" algn="l">
              <a:lnSpc>
                <a:spcPct val="115000"/>
              </a:lnSpc>
              <a:spcBef>
                <a:spcPts val="1600"/>
              </a:spcBef>
              <a:spcAft>
                <a:spcPts val="0"/>
              </a:spcAft>
              <a:buSzPts val="1400"/>
              <a:buChar char="●"/>
              <a:defRPr sz="1400"/>
            </a:lvl7pPr>
            <a:lvl8pPr indent="-317500" lvl="7" marL="3657600" algn="l">
              <a:lnSpc>
                <a:spcPct val="115000"/>
              </a:lnSpc>
              <a:spcBef>
                <a:spcPts val="1600"/>
              </a:spcBef>
              <a:spcAft>
                <a:spcPts val="0"/>
              </a:spcAft>
              <a:buSzPts val="1400"/>
              <a:buChar char="○"/>
              <a:defRPr sz="1400"/>
            </a:lvl8pPr>
            <a:lvl9pPr indent="-317500" lvl="8" marL="4114800" algn="l">
              <a:lnSpc>
                <a:spcPct val="115000"/>
              </a:lnSpc>
              <a:spcBef>
                <a:spcPts val="1600"/>
              </a:spcBef>
              <a:spcAft>
                <a:spcPts val="1600"/>
              </a:spcAft>
              <a:buSzPts val="1400"/>
              <a:buChar char="■"/>
              <a:defRPr sz="1400"/>
            </a:lvl9pPr>
          </a:lstStyle>
          <a:p/>
        </p:txBody>
      </p:sp>
      <p:sp>
        <p:nvSpPr>
          <p:cNvPr id="123" name="Google Shape;123;p28"/>
          <p:cNvSpPr txBox="1"/>
          <p:nvPr>
            <p:ph idx="3" type="body"/>
          </p:nvPr>
        </p:nvSpPr>
        <p:spPr>
          <a:xfrm>
            <a:off x="7061087" y="1200150"/>
            <a:ext cx="1524300" cy="3010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1600"/>
              </a:spcBef>
              <a:spcAft>
                <a:spcPts val="0"/>
              </a:spcAft>
              <a:buSzPts val="1400"/>
              <a:buChar char="○"/>
              <a:defRPr sz="1400"/>
            </a:lvl2pPr>
            <a:lvl3pPr indent="-317500" lvl="2" marL="1371600" algn="l">
              <a:lnSpc>
                <a:spcPct val="115000"/>
              </a:lnSpc>
              <a:spcBef>
                <a:spcPts val="1600"/>
              </a:spcBef>
              <a:spcAft>
                <a:spcPts val="0"/>
              </a:spcAft>
              <a:buSzPts val="1400"/>
              <a:buChar char="■"/>
              <a:defRPr sz="1400"/>
            </a:lvl3pPr>
            <a:lvl4pPr indent="-317500" lvl="3" marL="1828800" algn="l">
              <a:lnSpc>
                <a:spcPct val="115000"/>
              </a:lnSpc>
              <a:spcBef>
                <a:spcPts val="1600"/>
              </a:spcBef>
              <a:spcAft>
                <a:spcPts val="0"/>
              </a:spcAft>
              <a:buSzPts val="1400"/>
              <a:buChar char="●"/>
              <a:defRPr sz="1400"/>
            </a:lvl4pPr>
            <a:lvl5pPr indent="-317500" lvl="4" marL="2286000" algn="l">
              <a:lnSpc>
                <a:spcPct val="115000"/>
              </a:lnSpc>
              <a:spcBef>
                <a:spcPts val="1600"/>
              </a:spcBef>
              <a:spcAft>
                <a:spcPts val="0"/>
              </a:spcAft>
              <a:buSzPts val="1400"/>
              <a:buChar char="○"/>
              <a:defRPr sz="1400"/>
            </a:lvl5pPr>
            <a:lvl6pPr indent="-317500" lvl="5" marL="2743200" algn="l">
              <a:lnSpc>
                <a:spcPct val="115000"/>
              </a:lnSpc>
              <a:spcBef>
                <a:spcPts val="1600"/>
              </a:spcBef>
              <a:spcAft>
                <a:spcPts val="0"/>
              </a:spcAft>
              <a:buSzPts val="1400"/>
              <a:buChar char="■"/>
              <a:defRPr sz="1400"/>
            </a:lvl6pPr>
            <a:lvl7pPr indent="-317500" lvl="6" marL="3200400" algn="l">
              <a:lnSpc>
                <a:spcPct val="115000"/>
              </a:lnSpc>
              <a:spcBef>
                <a:spcPts val="1600"/>
              </a:spcBef>
              <a:spcAft>
                <a:spcPts val="0"/>
              </a:spcAft>
              <a:buSzPts val="1400"/>
              <a:buChar char="●"/>
              <a:defRPr sz="1400"/>
            </a:lvl7pPr>
            <a:lvl8pPr indent="-317500" lvl="7" marL="3657600" algn="l">
              <a:lnSpc>
                <a:spcPct val="115000"/>
              </a:lnSpc>
              <a:spcBef>
                <a:spcPts val="1600"/>
              </a:spcBef>
              <a:spcAft>
                <a:spcPts val="0"/>
              </a:spcAft>
              <a:buSzPts val="1400"/>
              <a:buChar char="○"/>
              <a:defRPr sz="1400"/>
            </a:lvl8pPr>
            <a:lvl9pPr indent="-317500" lvl="8" marL="4114800" algn="l">
              <a:lnSpc>
                <a:spcPct val="115000"/>
              </a:lnSpc>
              <a:spcBef>
                <a:spcPts val="1600"/>
              </a:spcBef>
              <a:spcAft>
                <a:spcPts val="1600"/>
              </a:spcAft>
              <a:buSzPts val="1400"/>
              <a:buChar char="■"/>
              <a:defRPr sz="1400"/>
            </a:lvl9pPr>
          </a:lstStyle>
          <a:p/>
        </p:txBody>
      </p:sp>
      <p:sp>
        <p:nvSpPr>
          <p:cNvPr id="124" name="Google Shape;124;p28"/>
          <p:cNvSpPr txBox="1"/>
          <p:nvPr>
            <p:ph idx="12" type="sldNum"/>
          </p:nvPr>
        </p:nvSpPr>
        <p:spPr>
          <a:xfrm>
            <a:off x="8456478" y="1296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4"/>
          <p:cNvSpPr/>
          <p:nvPr/>
        </p:nvSpPr>
        <p:spPr>
          <a:xfrm>
            <a:off x="0" y="0"/>
            <a:ext cx="9162955" cy="5142871"/>
          </a:xfrm>
          <a:custGeom>
            <a:rect b="b" l="l" r="r" t="t"/>
            <a:pathLst>
              <a:path extrusionOk="0" h="2258121" w="4014438">
                <a:moveTo>
                  <a:pt x="0" y="0"/>
                </a:moveTo>
                <a:lnTo>
                  <a:pt x="0" y="729708"/>
                </a:lnTo>
                <a:cubicBezTo>
                  <a:pt x="69207" y="683709"/>
                  <a:pt x="163087" y="639801"/>
                  <a:pt x="284356" y="583348"/>
                </a:cubicBezTo>
                <a:cubicBezTo>
                  <a:pt x="523508" y="471843"/>
                  <a:pt x="656528" y="409807"/>
                  <a:pt x="783798" y="456120"/>
                </a:cubicBezTo>
                <a:cubicBezTo>
                  <a:pt x="911069" y="502432"/>
                  <a:pt x="973083" y="635473"/>
                  <a:pt x="1084589" y="874625"/>
                </a:cubicBezTo>
                <a:cubicBezTo>
                  <a:pt x="1196094" y="1113777"/>
                  <a:pt x="1258129" y="1246797"/>
                  <a:pt x="1211817" y="1374046"/>
                </a:cubicBezTo>
                <a:cubicBezTo>
                  <a:pt x="1165505" y="1501296"/>
                  <a:pt x="1032380" y="1563290"/>
                  <a:pt x="793228" y="1674774"/>
                </a:cubicBezTo>
                <a:cubicBezTo>
                  <a:pt x="554076" y="1786258"/>
                  <a:pt x="421056" y="1848315"/>
                  <a:pt x="293807" y="1802002"/>
                </a:cubicBezTo>
                <a:cubicBezTo>
                  <a:pt x="169234" y="1756693"/>
                  <a:pt x="107156" y="1628273"/>
                  <a:pt x="0" y="1398572"/>
                </a:cubicBez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 name="Google Shape;18;p4"/>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600"/>
              <a:buNone/>
              <a:defRPr/>
            </a:lvl1pPr>
            <a:lvl2pPr lvl="1" algn="r">
              <a:lnSpc>
                <a:spcPct val="100000"/>
              </a:lnSpc>
              <a:spcBef>
                <a:spcPts val="0"/>
              </a:spcBef>
              <a:spcAft>
                <a:spcPts val="0"/>
              </a:spcAft>
              <a:buSzPts val="2600"/>
              <a:buNone/>
              <a:defRPr/>
            </a:lvl2pPr>
            <a:lvl3pPr lvl="2" algn="r">
              <a:lnSpc>
                <a:spcPct val="100000"/>
              </a:lnSpc>
              <a:spcBef>
                <a:spcPts val="0"/>
              </a:spcBef>
              <a:spcAft>
                <a:spcPts val="0"/>
              </a:spcAft>
              <a:buSzPts val="2600"/>
              <a:buNone/>
              <a:defRPr/>
            </a:lvl3pPr>
            <a:lvl4pPr lvl="3" algn="r">
              <a:lnSpc>
                <a:spcPct val="100000"/>
              </a:lnSpc>
              <a:spcBef>
                <a:spcPts val="0"/>
              </a:spcBef>
              <a:spcAft>
                <a:spcPts val="0"/>
              </a:spcAft>
              <a:buSzPts val="2600"/>
              <a:buNone/>
              <a:defRPr/>
            </a:lvl4pPr>
            <a:lvl5pPr lvl="4" algn="r">
              <a:lnSpc>
                <a:spcPct val="100000"/>
              </a:lnSpc>
              <a:spcBef>
                <a:spcPts val="0"/>
              </a:spcBef>
              <a:spcAft>
                <a:spcPts val="0"/>
              </a:spcAft>
              <a:buSzPts val="2600"/>
              <a:buNone/>
              <a:defRPr/>
            </a:lvl5pPr>
            <a:lvl6pPr lvl="5" algn="r">
              <a:lnSpc>
                <a:spcPct val="100000"/>
              </a:lnSpc>
              <a:spcBef>
                <a:spcPts val="0"/>
              </a:spcBef>
              <a:spcAft>
                <a:spcPts val="0"/>
              </a:spcAft>
              <a:buSzPts val="2600"/>
              <a:buNone/>
              <a:defRPr/>
            </a:lvl6pPr>
            <a:lvl7pPr lvl="6" algn="r">
              <a:lnSpc>
                <a:spcPct val="100000"/>
              </a:lnSpc>
              <a:spcBef>
                <a:spcPts val="0"/>
              </a:spcBef>
              <a:spcAft>
                <a:spcPts val="0"/>
              </a:spcAft>
              <a:buSzPts val="2600"/>
              <a:buNone/>
              <a:defRPr/>
            </a:lvl7pPr>
            <a:lvl8pPr lvl="7" algn="r">
              <a:lnSpc>
                <a:spcPct val="100000"/>
              </a:lnSpc>
              <a:spcBef>
                <a:spcPts val="0"/>
              </a:spcBef>
              <a:spcAft>
                <a:spcPts val="0"/>
              </a:spcAft>
              <a:buSzPts val="2600"/>
              <a:buNone/>
              <a:defRPr/>
            </a:lvl8pPr>
            <a:lvl9pPr lvl="8" algn="r">
              <a:lnSpc>
                <a:spcPct val="100000"/>
              </a:lnSpc>
              <a:spcBef>
                <a:spcPts val="0"/>
              </a:spcBef>
              <a:spcAft>
                <a:spcPts val="0"/>
              </a:spcAft>
              <a:buSzPts val="2600"/>
              <a:buNone/>
              <a:defRPr/>
            </a:lvl9pPr>
          </a:lstStyle>
          <a:p/>
        </p:txBody>
      </p:sp>
      <p:sp>
        <p:nvSpPr>
          <p:cNvPr id="19" name="Google Shape;19;p4"/>
          <p:cNvSpPr txBox="1"/>
          <p:nvPr>
            <p:ph idx="1" type="body"/>
          </p:nvPr>
        </p:nvSpPr>
        <p:spPr>
          <a:xfrm>
            <a:off x="3651875" y="1200150"/>
            <a:ext cx="4933500" cy="30102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a:lvl1pPr>
            <a:lvl2pPr indent="-355600" lvl="1" marL="914400" algn="l">
              <a:lnSpc>
                <a:spcPct val="100000"/>
              </a:lnSpc>
              <a:spcBef>
                <a:spcPts val="600"/>
              </a:spcBef>
              <a:spcAft>
                <a:spcPts val="0"/>
              </a:spcAft>
              <a:buSzPts val="2000"/>
              <a:buChar char="▫"/>
              <a:defRPr/>
            </a:lvl2pPr>
            <a:lvl3pPr indent="-355600" lvl="2" marL="1371600" algn="l">
              <a:lnSpc>
                <a:spcPct val="100000"/>
              </a:lnSpc>
              <a:spcBef>
                <a:spcPts val="600"/>
              </a:spcBef>
              <a:spcAft>
                <a:spcPts val="0"/>
              </a:spcAft>
              <a:buSzPts val="2000"/>
              <a:buChar char="▫"/>
              <a:defRPr/>
            </a:lvl3pPr>
            <a:lvl4pPr indent="-355600" lvl="3" marL="1828800" algn="l">
              <a:lnSpc>
                <a:spcPct val="100000"/>
              </a:lnSpc>
              <a:spcBef>
                <a:spcPts val="600"/>
              </a:spcBef>
              <a:spcAft>
                <a:spcPts val="0"/>
              </a:spcAft>
              <a:buSzPts val="2000"/>
              <a:buChar char="▫"/>
              <a:defRPr/>
            </a:lvl4pPr>
            <a:lvl5pPr indent="-355600" lvl="4" marL="2286000" algn="l">
              <a:lnSpc>
                <a:spcPct val="100000"/>
              </a:lnSpc>
              <a:spcBef>
                <a:spcPts val="600"/>
              </a:spcBef>
              <a:spcAft>
                <a:spcPts val="0"/>
              </a:spcAft>
              <a:buSzPts val="2000"/>
              <a:buChar char="▫"/>
              <a:defRPr/>
            </a:lvl5pPr>
            <a:lvl6pPr indent="-355600" lvl="5" marL="2743200" algn="l">
              <a:lnSpc>
                <a:spcPct val="100000"/>
              </a:lnSpc>
              <a:spcBef>
                <a:spcPts val="600"/>
              </a:spcBef>
              <a:spcAft>
                <a:spcPts val="0"/>
              </a:spcAft>
              <a:buSzPts val="2000"/>
              <a:buChar char="▫"/>
              <a:defRPr/>
            </a:lvl6pPr>
            <a:lvl7pPr indent="-355600" lvl="6" marL="3200400" algn="l">
              <a:lnSpc>
                <a:spcPct val="100000"/>
              </a:lnSpc>
              <a:spcBef>
                <a:spcPts val="600"/>
              </a:spcBef>
              <a:spcAft>
                <a:spcPts val="0"/>
              </a:spcAft>
              <a:buSzPts val="2000"/>
              <a:buChar char="▫"/>
              <a:defRPr/>
            </a:lvl7pPr>
            <a:lvl8pPr indent="-355600" lvl="7" marL="3657600" algn="l">
              <a:lnSpc>
                <a:spcPct val="100000"/>
              </a:lnSpc>
              <a:spcBef>
                <a:spcPts val="600"/>
              </a:spcBef>
              <a:spcAft>
                <a:spcPts val="0"/>
              </a:spcAft>
              <a:buSzPts val="2000"/>
              <a:buChar char="▫"/>
              <a:defRPr/>
            </a:lvl8pPr>
            <a:lvl9pPr indent="-355600" lvl="8" marL="4114800" algn="l">
              <a:lnSpc>
                <a:spcPct val="100000"/>
              </a:lnSpc>
              <a:spcBef>
                <a:spcPts val="600"/>
              </a:spcBef>
              <a:spcAft>
                <a:spcPts val="600"/>
              </a:spcAft>
              <a:buSzPts val="2000"/>
              <a:buChar char="▫"/>
              <a:defRPr/>
            </a:lvl9pPr>
          </a:lstStyle>
          <a:p/>
        </p:txBody>
      </p:sp>
      <p:sp>
        <p:nvSpPr>
          <p:cNvPr id="20" name="Google Shape;20;p4"/>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5"/>
          <p:cNvSpPr/>
          <p:nvPr/>
        </p:nvSpPr>
        <p:spPr>
          <a:xfrm>
            <a:off x="-14" y="-4"/>
            <a:ext cx="9162955" cy="5148516"/>
          </a:xfrm>
          <a:custGeom>
            <a:rect b="b" l="l" r="r" t="t"/>
            <a:pathLst>
              <a:path extrusionOk="0" h="2258121" w="4014438">
                <a:moveTo>
                  <a:pt x="3432199" y="0"/>
                </a:moveTo>
                <a:cubicBezTo>
                  <a:pt x="3485662" y="101239"/>
                  <a:pt x="3541529" y="221045"/>
                  <a:pt x="3606618" y="360589"/>
                </a:cubicBezTo>
                <a:cubicBezTo>
                  <a:pt x="3810894" y="798685"/>
                  <a:pt x="3924532" y="1042395"/>
                  <a:pt x="3839685" y="1275525"/>
                </a:cubicBezTo>
                <a:cubicBezTo>
                  <a:pt x="3754838" y="1508656"/>
                  <a:pt x="3511128" y="1622293"/>
                  <a:pt x="3073032" y="1826591"/>
                </a:cubicBezTo>
                <a:cubicBezTo>
                  <a:pt x="2634936" y="2030888"/>
                  <a:pt x="2391226" y="2144401"/>
                  <a:pt x="2158096" y="2059658"/>
                </a:cubicBezTo>
                <a:cubicBezTo>
                  <a:pt x="1924966" y="1974916"/>
                  <a:pt x="1811306" y="1731101"/>
                  <a:pt x="1607030" y="1293005"/>
                </a:cubicBezTo>
                <a:cubicBezTo>
                  <a:pt x="1402754" y="854908"/>
                  <a:pt x="1289095" y="611199"/>
                  <a:pt x="1373942" y="378068"/>
                </a:cubicBezTo>
                <a:cubicBezTo>
                  <a:pt x="1432005" y="218536"/>
                  <a:pt x="1564481" y="114955"/>
                  <a:pt x="1782682" y="0"/>
                </a:cubicBezTo>
                <a:lnTo>
                  <a:pt x="0" y="0"/>
                </a:lnTo>
                <a:lnTo>
                  <a:pt x="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 name="Google Shape;23;p5"/>
          <p:cNvSpPr/>
          <p:nvPr/>
        </p:nvSpPr>
        <p:spPr>
          <a:xfrm rot="-1181051">
            <a:off x="3612827" y="-661443"/>
            <a:ext cx="5242557" cy="5242352"/>
          </a:xfrm>
          <a:custGeom>
            <a:rect b="b" l="l" r="r" t="t"/>
            <a:pathLst>
              <a:path extrusionOk="0" h="1376850" w="1376904">
                <a:moveTo>
                  <a:pt x="942939" y="1234196"/>
                </a:moveTo>
                <a:cubicBezTo>
                  <a:pt x="1182091" y="1122691"/>
                  <a:pt x="1315111" y="1060655"/>
                  <a:pt x="1361424" y="933406"/>
                </a:cubicBezTo>
                <a:cubicBezTo>
                  <a:pt x="1407736" y="806157"/>
                  <a:pt x="1345722" y="673115"/>
                  <a:pt x="1234195" y="433964"/>
                </a:cubicBezTo>
                <a:cubicBezTo>
                  <a:pt x="1122669" y="194812"/>
                  <a:pt x="1060654" y="61792"/>
                  <a:pt x="933405" y="15479"/>
                </a:cubicBezTo>
                <a:cubicBezTo>
                  <a:pt x="806156" y="-30833"/>
                  <a:pt x="673115" y="31202"/>
                  <a:pt x="433963" y="142645"/>
                </a:cubicBezTo>
                <a:cubicBezTo>
                  <a:pt x="194811" y="254087"/>
                  <a:pt x="61791" y="316186"/>
                  <a:pt x="15478" y="443456"/>
                </a:cubicBezTo>
                <a:cubicBezTo>
                  <a:pt x="-30834" y="570726"/>
                  <a:pt x="31202" y="703746"/>
                  <a:pt x="142707" y="942877"/>
                </a:cubicBezTo>
                <a:cubicBezTo>
                  <a:pt x="254212" y="1182008"/>
                  <a:pt x="316248" y="1315049"/>
                  <a:pt x="443518" y="1361362"/>
                </a:cubicBezTo>
                <a:cubicBezTo>
                  <a:pt x="570788" y="1407674"/>
                  <a:pt x="703808" y="1345722"/>
                  <a:pt x="942939" y="1234196"/>
                </a:cubicBezTo>
                <a:close/>
              </a:path>
            </a:pathLst>
          </a:custGeom>
          <a:noFill/>
          <a:ln cap="flat" cmpd="sng" w="95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 name="Google Shape;24;p5"/>
          <p:cNvSpPr txBox="1"/>
          <p:nvPr>
            <p:ph type="ctrTitle"/>
          </p:nvPr>
        </p:nvSpPr>
        <p:spPr>
          <a:xfrm>
            <a:off x="914400" y="2783675"/>
            <a:ext cx="5396700" cy="14415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blipFill>
          <a:blip r:embed="rId2">
            <a:alphaModFix/>
          </a:blip>
          <a:stretch>
            <a:fillRect/>
          </a:stretch>
        </a:blipFill>
      </p:bgPr>
    </p:bg>
    <p:spTree>
      <p:nvGrpSpPr>
        <p:cNvPr id="25" name="Shape 25"/>
        <p:cNvGrpSpPr/>
        <p:nvPr/>
      </p:nvGrpSpPr>
      <p:grpSpPr>
        <a:xfrm>
          <a:off x="0" y="0"/>
          <a:ext cx="0" cy="0"/>
          <a:chOff x="0" y="0"/>
          <a:chExt cx="0" cy="0"/>
        </a:xfrm>
      </p:grpSpPr>
      <p:grpSp>
        <p:nvGrpSpPr>
          <p:cNvPr id="26" name="Google Shape;26;p6"/>
          <p:cNvGrpSpPr/>
          <p:nvPr/>
        </p:nvGrpSpPr>
        <p:grpSpPr>
          <a:xfrm>
            <a:off x="-85" y="1434"/>
            <a:ext cx="9144087" cy="5143548"/>
            <a:chOff x="32524" y="4599878"/>
            <a:chExt cx="4014438" cy="2258121"/>
          </a:xfrm>
        </p:grpSpPr>
        <p:sp>
          <p:nvSpPr>
            <p:cNvPr id="27" name="Google Shape;27;p6"/>
            <p:cNvSpPr/>
            <p:nvPr/>
          </p:nvSpPr>
          <p:spPr>
            <a:xfrm>
              <a:off x="32524" y="6104602"/>
              <a:ext cx="384717" cy="753397"/>
            </a:xfrm>
            <a:custGeom>
              <a:rect b="b" l="l" r="r" t="t"/>
              <a:pathLst>
                <a:path extrusionOk="0" h="753397" w="384717">
                  <a:moveTo>
                    <a:pt x="98270" y="213079"/>
                  </a:moveTo>
                  <a:cubicBezTo>
                    <a:pt x="62307" y="136115"/>
                    <a:pt x="29376" y="65507"/>
                    <a:pt x="0" y="0"/>
                  </a:cubicBezTo>
                  <a:lnTo>
                    <a:pt x="0" y="753397"/>
                  </a:lnTo>
                  <a:lnTo>
                    <a:pt x="384717" y="753397"/>
                  </a:lnTo>
                  <a:cubicBezTo>
                    <a:pt x="292469" y="629640"/>
                    <a:pt x="209462" y="451666"/>
                    <a:pt x="98270" y="2130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 name="Google Shape;28;p6"/>
            <p:cNvSpPr/>
            <p:nvPr/>
          </p:nvSpPr>
          <p:spPr>
            <a:xfrm>
              <a:off x="32524" y="4599878"/>
              <a:ext cx="4014438" cy="2258121"/>
            </a:xfrm>
            <a:custGeom>
              <a:rect b="b" l="l" r="r" t="t"/>
              <a:pathLst>
                <a:path extrusionOk="0" h="2258121" w="4014438">
                  <a:moveTo>
                    <a:pt x="0" y="0"/>
                  </a:moveTo>
                  <a:lnTo>
                    <a:pt x="0" y="663951"/>
                  </a:lnTo>
                  <a:cubicBezTo>
                    <a:pt x="122942" y="548013"/>
                    <a:pt x="321322" y="455472"/>
                    <a:pt x="605950" y="322744"/>
                  </a:cubicBezTo>
                  <a:cubicBezTo>
                    <a:pt x="1022867" y="128295"/>
                    <a:pt x="1254763" y="20197"/>
                    <a:pt x="1476624" y="100946"/>
                  </a:cubicBezTo>
                  <a:cubicBezTo>
                    <a:pt x="1698484" y="181695"/>
                    <a:pt x="1806602" y="413613"/>
                    <a:pt x="2000947" y="830508"/>
                  </a:cubicBezTo>
                  <a:cubicBezTo>
                    <a:pt x="2195292" y="1247404"/>
                    <a:pt x="2303493" y="1479321"/>
                    <a:pt x="2222745" y="1701161"/>
                  </a:cubicBezTo>
                  <a:cubicBezTo>
                    <a:pt x="2141996" y="1923000"/>
                    <a:pt x="1910099" y="2031160"/>
                    <a:pt x="1493204" y="2225567"/>
                  </a:cubicBezTo>
                  <a:lnTo>
                    <a:pt x="1423370"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29" name="Google Shape;29;p6"/>
          <p:cNvSpPr txBox="1"/>
          <p:nvPr>
            <p:ph type="ctrTitle"/>
          </p:nvPr>
        </p:nvSpPr>
        <p:spPr>
          <a:xfrm>
            <a:off x="3422975" y="2718475"/>
            <a:ext cx="5035200" cy="1159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30" name="Google Shape;30;p6"/>
          <p:cNvSpPr txBox="1"/>
          <p:nvPr>
            <p:ph idx="1" type="subTitle"/>
          </p:nvPr>
        </p:nvSpPr>
        <p:spPr>
          <a:xfrm>
            <a:off x="3422975" y="3883175"/>
            <a:ext cx="5035200" cy="34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2"/>
              </a:buClr>
              <a:buSzPts val="2000"/>
              <a:buNone/>
              <a:defRPr>
                <a:solidFill>
                  <a:schemeClr val="dk2"/>
                </a:solidFill>
              </a:defRPr>
            </a:lvl1pPr>
            <a:lvl2pPr lvl="1" algn="l">
              <a:lnSpc>
                <a:spcPct val="100000"/>
              </a:lnSpc>
              <a:spcBef>
                <a:spcPts val="600"/>
              </a:spcBef>
              <a:spcAft>
                <a:spcPts val="0"/>
              </a:spcAft>
              <a:buClr>
                <a:schemeClr val="dk2"/>
              </a:buClr>
              <a:buSzPts val="3000"/>
              <a:buNone/>
              <a:defRPr sz="3000">
                <a:solidFill>
                  <a:schemeClr val="dk2"/>
                </a:solidFill>
              </a:defRPr>
            </a:lvl2pPr>
            <a:lvl3pPr lvl="2" algn="l">
              <a:lnSpc>
                <a:spcPct val="100000"/>
              </a:lnSpc>
              <a:spcBef>
                <a:spcPts val="600"/>
              </a:spcBef>
              <a:spcAft>
                <a:spcPts val="0"/>
              </a:spcAft>
              <a:buClr>
                <a:schemeClr val="dk2"/>
              </a:buClr>
              <a:buSzPts val="3000"/>
              <a:buNone/>
              <a:defRPr sz="3000">
                <a:solidFill>
                  <a:schemeClr val="dk2"/>
                </a:solidFill>
              </a:defRPr>
            </a:lvl3pPr>
            <a:lvl4pPr lvl="3" algn="l">
              <a:lnSpc>
                <a:spcPct val="100000"/>
              </a:lnSpc>
              <a:spcBef>
                <a:spcPts val="600"/>
              </a:spcBef>
              <a:spcAft>
                <a:spcPts val="0"/>
              </a:spcAft>
              <a:buClr>
                <a:schemeClr val="dk2"/>
              </a:buClr>
              <a:buSzPts val="3000"/>
              <a:buNone/>
              <a:defRPr sz="3000">
                <a:solidFill>
                  <a:schemeClr val="dk2"/>
                </a:solidFill>
              </a:defRPr>
            </a:lvl4pPr>
            <a:lvl5pPr lvl="4" algn="l">
              <a:lnSpc>
                <a:spcPct val="100000"/>
              </a:lnSpc>
              <a:spcBef>
                <a:spcPts val="600"/>
              </a:spcBef>
              <a:spcAft>
                <a:spcPts val="0"/>
              </a:spcAft>
              <a:buClr>
                <a:schemeClr val="dk2"/>
              </a:buClr>
              <a:buSzPts val="3000"/>
              <a:buNone/>
              <a:defRPr sz="3000">
                <a:solidFill>
                  <a:schemeClr val="dk2"/>
                </a:solidFill>
              </a:defRPr>
            </a:lvl5pPr>
            <a:lvl6pPr lvl="5" algn="l">
              <a:lnSpc>
                <a:spcPct val="100000"/>
              </a:lnSpc>
              <a:spcBef>
                <a:spcPts val="600"/>
              </a:spcBef>
              <a:spcAft>
                <a:spcPts val="0"/>
              </a:spcAft>
              <a:buClr>
                <a:schemeClr val="dk2"/>
              </a:buClr>
              <a:buSzPts val="3000"/>
              <a:buNone/>
              <a:defRPr sz="3000">
                <a:solidFill>
                  <a:schemeClr val="dk2"/>
                </a:solidFill>
              </a:defRPr>
            </a:lvl6pPr>
            <a:lvl7pPr lvl="6" algn="l">
              <a:lnSpc>
                <a:spcPct val="100000"/>
              </a:lnSpc>
              <a:spcBef>
                <a:spcPts val="600"/>
              </a:spcBef>
              <a:spcAft>
                <a:spcPts val="0"/>
              </a:spcAft>
              <a:buClr>
                <a:schemeClr val="dk2"/>
              </a:buClr>
              <a:buSzPts val="3000"/>
              <a:buNone/>
              <a:defRPr sz="3000">
                <a:solidFill>
                  <a:schemeClr val="dk2"/>
                </a:solidFill>
              </a:defRPr>
            </a:lvl7pPr>
            <a:lvl8pPr lvl="7" algn="l">
              <a:lnSpc>
                <a:spcPct val="100000"/>
              </a:lnSpc>
              <a:spcBef>
                <a:spcPts val="600"/>
              </a:spcBef>
              <a:spcAft>
                <a:spcPts val="0"/>
              </a:spcAft>
              <a:buClr>
                <a:schemeClr val="dk2"/>
              </a:buClr>
              <a:buSzPts val="3000"/>
              <a:buNone/>
              <a:defRPr sz="3000">
                <a:solidFill>
                  <a:schemeClr val="dk2"/>
                </a:solidFill>
              </a:defRPr>
            </a:lvl8pPr>
            <a:lvl9pPr lvl="8" algn="l">
              <a:lnSpc>
                <a:spcPct val="100000"/>
              </a:lnSpc>
              <a:spcBef>
                <a:spcPts val="600"/>
              </a:spcBef>
              <a:spcAft>
                <a:spcPts val="600"/>
              </a:spcAft>
              <a:buClr>
                <a:schemeClr val="dk2"/>
              </a:buClr>
              <a:buSzPts val="3000"/>
              <a:buNone/>
              <a:defRPr sz="3000">
                <a:solidFill>
                  <a:schemeClr val="dk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7"/>
          <p:cNvSpPr/>
          <p:nvPr/>
        </p:nvSpPr>
        <p:spPr>
          <a:xfrm>
            <a:off x="-24532" y="-11"/>
            <a:ext cx="9193063" cy="5148516"/>
          </a:xfrm>
          <a:custGeom>
            <a:rect b="b" l="l" r="r" t="t"/>
            <a:pathLst>
              <a:path extrusionOk="0" h="2258121" w="4014438">
                <a:moveTo>
                  <a:pt x="0" y="0"/>
                </a:moveTo>
                <a:lnTo>
                  <a:pt x="0" y="2258122"/>
                </a:lnTo>
                <a:lnTo>
                  <a:pt x="1342328" y="2258122"/>
                </a:lnTo>
                <a:cubicBezTo>
                  <a:pt x="1250100" y="2134365"/>
                  <a:pt x="1167094" y="1956391"/>
                  <a:pt x="1055881" y="1717804"/>
                </a:cubicBezTo>
                <a:cubicBezTo>
                  <a:pt x="861432" y="1300908"/>
                  <a:pt x="753335" y="1068991"/>
                  <a:pt x="834083" y="847151"/>
                </a:cubicBezTo>
                <a:cubicBezTo>
                  <a:pt x="914832" y="625312"/>
                  <a:pt x="1146729" y="517152"/>
                  <a:pt x="1563624" y="322744"/>
                </a:cubicBezTo>
                <a:cubicBezTo>
                  <a:pt x="1980519" y="128337"/>
                  <a:pt x="2212437" y="20198"/>
                  <a:pt x="2434297" y="100946"/>
                </a:cubicBezTo>
                <a:cubicBezTo>
                  <a:pt x="2656158" y="181695"/>
                  <a:pt x="2764276" y="413613"/>
                  <a:pt x="2958684" y="830508"/>
                </a:cubicBezTo>
                <a:cubicBezTo>
                  <a:pt x="3153091" y="1247403"/>
                  <a:pt x="3261230" y="1479321"/>
                  <a:pt x="3180481" y="1701160"/>
                </a:cubicBezTo>
                <a:cubicBezTo>
                  <a:pt x="3099732" y="1923000"/>
                  <a:pt x="2867836" y="2031160"/>
                  <a:pt x="2450940" y="2225567"/>
                </a:cubicBezTo>
                <a:lnTo>
                  <a:pt x="2380981"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 name="Google Shape;33;p7"/>
          <p:cNvSpPr txBox="1"/>
          <p:nvPr>
            <p:ph idx="1" type="body"/>
          </p:nvPr>
        </p:nvSpPr>
        <p:spPr>
          <a:xfrm>
            <a:off x="1076700" y="2161800"/>
            <a:ext cx="6990600" cy="819900"/>
          </a:xfrm>
          <a:prstGeom prst="rect">
            <a:avLst/>
          </a:prstGeom>
          <a:noFill/>
          <a:ln>
            <a:noFill/>
          </a:ln>
        </p:spPr>
        <p:txBody>
          <a:bodyPr anchorCtr="0" anchor="ctr" bIns="0" lIns="0" spcFirstLastPara="1" rIns="0" wrap="square" tIns="0">
            <a:noAutofit/>
          </a:bodyPr>
          <a:lstStyle>
            <a:lvl1pPr indent="-406400" lvl="0" marL="457200" algn="ctr">
              <a:lnSpc>
                <a:spcPct val="100000"/>
              </a:lnSpc>
              <a:spcBef>
                <a:spcPts val="0"/>
              </a:spcBef>
              <a:spcAft>
                <a:spcPts val="0"/>
              </a:spcAft>
              <a:buSzPts val="2800"/>
              <a:buFont typeface="Karla"/>
              <a:buChar char="▪"/>
              <a:defRPr sz="2800">
                <a:latin typeface="Karla"/>
                <a:ea typeface="Karla"/>
                <a:cs typeface="Karla"/>
                <a:sym typeface="Karla"/>
              </a:defRPr>
            </a:lvl1pPr>
            <a:lvl2pPr indent="-406400" lvl="1" marL="914400" algn="ctr">
              <a:lnSpc>
                <a:spcPct val="100000"/>
              </a:lnSpc>
              <a:spcBef>
                <a:spcPts val="600"/>
              </a:spcBef>
              <a:spcAft>
                <a:spcPts val="0"/>
              </a:spcAft>
              <a:buSzPts val="2800"/>
              <a:buFont typeface="Karla"/>
              <a:buChar char="▫"/>
              <a:defRPr sz="2800">
                <a:latin typeface="Karla"/>
                <a:ea typeface="Karla"/>
                <a:cs typeface="Karla"/>
                <a:sym typeface="Karla"/>
              </a:defRPr>
            </a:lvl2pPr>
            <a:lvl3pPr indent="-406400" lvl="2" marL="1371600" algn="ctr">
              <a:lnSpc>
                <a:spcPct val="100000"/>
              </a:lnSpc>
              <a:spcBef>
                <a:spcPts val="600"/>
              </a:spcBef>
              <a:spcAft>
                <a:spcPts val="0"/>
              </a:spcAft>
              <a:buSzPts val="2800"/>
              <a:buFont typeface="Karla"/>
              <a:buChar char="▫"/>
              <a:defRPr sz="2800">
                <a:latin typeface="Karla"/>
                <a:ea typeface="Karla"/>
                <a:cs typeface="Karla"/>
                <a:sym typeface="Karla"/>
              </a:defRPr>
            </a:lvl3pPr>
            <a:lvl4pPr indent="-406400" lvl="3" marL="1828800" algn="ctr">
              <a:lnSpc>
                <a:spcPct val="100000"/>
              </a:lnSpc>
              <a:spcBef>
                <a:spcPts val="600"/>
              </a:spcBef>
              <a:spcAft>
                <a:spcPts val="0"/>
              </a:spcAft>
              <a:buSzPts val="2800"/>
              <a:buFont typeface="Karla"/>
              <a:buChar char="▫"/>
              <a:defRPr sz="2800">
                <a:latin typeface="Karla"/>
                <a:ea typeface="Karla"/>
                <a:cs typeface="Karla"/>
                <a:sym typeface="Karla"/>
              </a:defRPr>
            </a:lvl4pPr>
            <a:lvl5pPr indent="-406400" lvl="4" marL="2286000" algn="ctr">
              <a:lnSpc>
                <a:spcPct val="100000"/>
              </a:lnSpc>
              <a:spcBef>
                <a:spcPts val="600"/>
              </a:spcBef>
              <a:spcAft>
                <a:spcPts val="0"/>
              </a:spcAft>
              <a:buSzPts val="2800"/>
              <a:buFont typeface="Karla"/>
              <a:buChar char="▫"/>
              <a:defRPr sz="2800">
                <a:latin typeface="Karla"/>
                <a:ea typeface="Karla"/>
                <a:cs typeface="Karla"/>
                <a:sym typeface="Karla"/>
              </a:defRPr>
            </a:lvl5pPr>
            <a:lvl6pPr indent="-406400" lvl="5" marL="2743200" algn="ctr">
              <a:lnSpc>
                <a:spcPct val="100000"/>
              </a:lnSpc>
              <a:spcBef>
                <a:spcPts val="600"/>
              </a:spcBef>
              <a:spcAft>
                <a:spcPts val="0"/>
              </a:spcAft>
              <a:buSzPts val="2800"/>
              <a:buFont typeface="Karla"/>
              <a:buChar char="▫"/>
              <a:defRPr sz="2800">
                <a:latin typeface="Karla"/>
                <a:ea typeface="Karla"/>
                <a:cs typeface="Karla"/>
                <a:sym typeface="Karla"/>
              </a:defRPr>
            </a:lvl6pPr>
            <a:lvl7pPr indent="-406400" lvl="6" marL="3200400" algn="ctr">
              <a:lnSpc>
                <a:spcPct val="100000"/>
              </a:lnSpc>
              <a:spcBef>
                <a:spcPts val="600"/>
              </a:spcBef>
              <a:spcAft>
                <a:spcPts val="0"/>
              </a:spcAft>
              <a:buSzPts val="2800"/>
              <a:buFont typeface="Karla"/>
              <a:buChar char="▫"/>
              <a:defRPr sz="2800">
                <a:latin typeface="Karla"/>
                <a:ea typeface="Karla"/>
                <a:cs typeface="Karla"/>
                <a:sym typeface="Karla"/>
              </a:defRPr>
            </a:lvl7pPr>
            <a:lvl8pPr indent="-406400" lvl="7" marL="3657600" algn="ctr">
              <a:lnSpc>
                <a:spcPct val="100000"/>
              </a:lnSpc>
              <a:spcBef>
                <a:spcPts val="600"/>
              </a:spcBef>
              <a:spcAft>
                <a:spcPts val="0"/>
              </a:spcAft>
              <a:buSzPts val="2800"/>
              <a:buFont typeface="Karla"/>
              <a:buChar char="▫"/>
              <a:defRPr sz="2800">
                <a:latin typeface="Karla"/>
                <a:ea typeface="Karla"/>
                <a:cs typeface="Karla"/>
                <a:sym typeface="Karla"/>
              </a:defRPr>
            </a:lvl8pPr>
            <a:lvl9pPr indent="-406400" lvl="8" marL="4114800" algn="ctr">
              <a:lnSpc>
                <a:spcPct val="100000"/>
              </a:lnSpc>
              <a:spcBef>
                <a:spcPts val="600"/>
              </a:spcBef>
              <a:spcAft>
                <a:spcPts val="600"/>
              </a:spcAft>
              <a:buSzPts val="2800"/>
              <a:buFont typeface="Karla"/>
              <a:buChar char="▫"/>
              <a:defRPr sz="2800">
                <a:latin typeface="Karla"/>
                <a:ea typeface="Karla"/>
                <a:cs typeface="Karla"/>
                <a:sym typeface="Karla"/>
              </a:defRPr>
            </a:lvl9pPr>
          </a:lstStyle>
          <a:p/>
        </p:txBody>
      </p:sp>
      <p:sp>
        <p:nvSpPr>
          <p:cNvPr id="34" name="Google Shape;34;p7"/>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en"/>
              <a:t>‹#›</a:t>
            </a:fld>
            <a:endParaRPr/>
          </a:p>
        </p:txBody>
      </p:sp>
      <p:sp>
        <p:nvSpPr>
          <p:cNvPr id="35" name="Google Shape;35;p7"/>
          <p:cNvSpPr/>
          <p:nvPr/>
        </p:nvSpPr>
        <p:spPr>
          <a:xfrm>
            <a:off x="4362962" y="1295124"/>
            <a:ext cx="418075" cy="34295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noFill/>
                <a:latin typeface="Encode Sans Semi Condensed"/>
              </a:rP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p:cSld name="TITLE_AND_BODY_1">
    <p:bg>
      <p:bgPr>
        <a:blipFill>
          <a:blip r:embed="rId2">
            <a:alphaModFix/>
          </a:blip>
          <a:stretch>
            <a:fillRect/>
          </a:stretch>
        </a:blipFill>
      </p:bgPr>
    </p:bg>
    <p:spTree>
      <p:nvGrpSpPr>
        <p:cNvPr id="36" name="Shape 36"/>
        <p:cNvGrpSpPr/>
        <p:nvPr/>
      </p:nvGrpSpPr>
      <p:grpSpPr>
        <a:xfrm>
          <a:off x="0" y="0"/>
          <a:ext cx="0" cy="0"/>
          <a:chOff x="0" y="0"/>
          <a:chExt cx="0" cy="0"/>
        </a:xfrm>
      </p:grpSpPr>
      <p:grpSp>
        <p:nvGrpSpPr>
          <p:cNvPr id="37" name="Google Shape;37;p8"/>
          <p:cNvGrpSpPr/>
          <p:nvPr/>
        </p:nvGrpSpPr>
        <p:grpSpPr>
          <a:xfrm>
            <a:off x="-41" y="0"/>
            <a:ext cx="9144089" cy="5143548"/>
            <a:chOff x="8145036" y="0"/>
            <a:chExt cx="4014438" cy="2258121"/>
          </a:xfrm>
        </p:grpSpPr>
        <p:sp>
          <p:nvSpPr>
            <p:cNvPr id="38" name="Google Shape;38;p8"/>
            <p:cNvSpPr/>
            <p:nvPr/>
          </p:nvSpPr>
          <p:spPr>
            <a:xfrm>
              <a:off x="8145036" y="0"/>
              <a:ext cx="4014376" cy="2258121"/>
            </a:xfrm>
            <a:custGeom>
              <a:rect b="b" l="l" r="r" t="t"/>
              <a:pathLst>
                <a:path extrusionOk="0" h="2258121" w="4014376">
                  <a:moveTo>
                    <a:pt x="2148603" y="1774988"/>
                  </a:moveTo>
                  <a:cubicBezTo>
                    <a:pt x="1965654" y="1382640"/>
                    <a:pt x="1863892" y="1164459"/>
                    <a:pt x="1939873" y="955604"/>
                  </a:cubicBezTo>
                  <a:cubicBezTo>
                    <a:pt x="2015855" y="746748"/>
                    <a:pt x="2234119" y="645049"/>
                    <a:pt x="2626468" y="462162"/>
                  </a:cubicBezTo>
                  <a:cubicBezTo>
                    <a:pt x="3018816" y="279275"/>
                    <a:pt x="3236997" y="177451"/>
                    <a:pt x="3445831" y="253432"/>
                  </a:cubicBezTo>
                  <a:cubicBezTo>
                    <a:pt x="3654666" y="329414"/>
                    <a:pt x="3756386" y="547678"/>
                    <a:pt x="3939272" y="940006"/>
                  </a:cubicBezTo>
                  <a:cubicBezTo>
                    <a:pt x="3966182" y="997693"/>
                    <a:pt x="3991294" y="1051574"/>
                    <a:pt x="4014377" y="1102256"/>
                  </a:cubicBezTo>
                  <a:lnTo>
                    <a:pt x="4014377" y="0"/>
                  </a:lnTo>
                  <a:lnTo>
                    <a:pt x="0" y="0"/>
                  </a:lnTo>
                  <a:lnTo>
                    <a:pt x="0" y="2258122"/>
                  </a:lnTo>
                  <a:lnTo>
                    <a:pt x="2400007" y="2258122"/>
                  </a:lnTo>
                  <a:cubicBezTo>
                    <a:pt x="2320283" y="2143125"/>
                    <a:pt x="2245932" y="1983697"/>
                    <a:pt x="2148603" y="177498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9" name="Google Shape;39;p8"/>
            <p:cNvSpPr/>
            <p:nvPr/>
          </p:nvSpPr>
          <p:spPr>
            <a:xfrm>
              <a:off x="11595195" y="1947441"/>
              <a:ext cx="564279" cy="310680"/>
            </a:xfrm>
            <a:custGeom>
              <a:rect b="b" l="l" r="r" t="t"/>
              <a:pathLst>
                <a:path extrusionOk="0" h="310680" w="564279">
                  <a:moveTo>
                    <a:pt x="11332" y="305390"/>
                  </a:moveTo>
                  <a:lnTo>
                    <a:pt x="0" y="310680"/>
                  </a:lnTo>
                  <a:lnTo>
                    <a:pt x="564279" y="310680"/>
                  </a:lnTo>
                  <a:lnTo>
                    <a:pt x="564279" y="0"/>
                  </a:lnTo>
                  <a:cubicBezTo>
                    <a:pt x="447610" y="101929"/>
                    <a:pt x="266229" y="186525"/>
                    <a:pt x="11332" y="3053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40" name="Google Shape;40;p8"/>
          <p:cNvSpPr txBox="1"/>
          <p:nvPr>
            <p:ph type="title"/>
          </p:nvPr>
        </p:nvSpPr>
        <p:spPr>
          <a:xfrm>
            <a:off x="1015625" y="1243638"/>
            <a:ext cx="4239300" cy="4869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2600"/>
              <a:buNone/>
              <a:defRPr/>
            </a:lvl1pPr>
            <a:lvl2pPr lvl="1" algn="l">
              <a:lnSpc>
                <a:spcPct val="100000"/>
              </a:lnSpc>
              <a:spcBef>
                <a:spcPts val="0"/>
              </a:spcBef>
              <a:spcAft>
                <a:spcPts val="0"/>
              </a:spcAft>
              <a:buSzPts val="2600"/>
              <a:buNone/>
              <a:defRPr/>
            </a:lvl2pPr>
            <a:lvl3pPr lvl="2" algn="l">
              <a:lnSpc>
                <a:spcPct val="100000"/>
              </a:lnSpc>
              <a:spcBef>
                <a:spcPts val="0"/>
              </a:spcBef>
              <a:spcAft>
                <a:spcPts val="0"/>
              </a:spcAft>
              <a:buSzPts val="2600"/>
              <a:buNone/>
              <a:defRPr/>
            </a:lvl3pPr>
            <a:lvl4pPr lvl="3" algn="l">
              <a:lnSpc>
                <a:spcPct val="100000"/>
              </a:lnSpc>
              <a:spcBef>
                <a:spcPts val="0"/>
              </a:spcBef>
              <a:spcAft>
                <a:spcPts val="0"/>
              </a:spcAft>
              <a:buSzPts val="2600"/>
              <a:buNone/>
              <a:defRPr/>
            </a:lvl4pPr>
            <a:lvl5pPr lvl="4" algn="l">
              <a:lnSpc>
                <a:spcPct val="100000"/>
              </a:lnSpc>
              <a:spcBef>
                <a:spcPts val="0"/>
              </a:spcBef>
              <a:spcAft>
                <a:spcPts val="0"/>
              </a:spcAft>
              <a:buSzPts val="2600"/>
              <a:buNone/>
              <a:defRPr/>
            </a:lvl5pPr>
            <a:lvl6pPr lvl="5" algn="l">
              <a:lnSpc>
                <a:spcPct val="100000"/>
              </a:lnSpc>
              <a:spcBef>
                <a:spcPts val="0"/>
              </a:spcBef>
              <a:spcAft>
                <a:spcPts val="0"/>
              </a:spcAft>
              <a:buSzPts val="2600"/>
              <a:buNone/>
              <a:defRPr/>
            </a:lvl6pPr>
            <a:lvl7pPr lvl="6" algn="l">
              <a:lnSpc>
                <a:spcPct val="100000"/>
              </a:lnSpc>
              <a:spcBef>
                <a:spcPts val="0"/>
              </a:spcBef>
              <a:spcAft>
                <a:spcPts val="0"/>
              </a:spcAft>
              <a:buSzPts val="2600"/>
              <a:buNone/>
              <a:defRPr/>
            </a:lvl7pPr>
            <a:lvl8pPr lvl="7" algn="l">
              <a:lnSpc>
                <a:spcPct val="100000"/>
              </a:lnSpc>
              <a:spcBef>
                <a:spcPts val="0"/>
              </a:spcBef>
              <a:spcAft>
                <a:spcPts val="0"/>
              </a:spcAft>
              <a:buSzPts val="2600"/>
              <a:buNone/>
              <a:defRPr/>
            </a:lvl8pPr>
            <a:lvl9pPr lvl="8" algn="l">
              <a:lnSpc>
                <a:spcPct val="100000"/>
              </a:lnSpc>
              <a:spcBef>
                <a:spcPts val="0"/>
              </a:spcBef>
              <a:spcAft>
                <a:spcPts val="0"/>
              </a:spcAft>
              <a:buSzPts val="2600"/>
              <a:buNone/>
              <a:defRPr/>
            </a:lvl9pPr>
          </a:lstStyle>
          <a:p/>
        </p:txBody>
      </p:sp>
      <p:sp>
        <p:nvSpPr>
          <p:cNvPr id="41" name="Google Shape;41;p8"/>
          <p:cNvSpPr txBox="1"/>
          <p:nvPr>
            <p:ph idx="1" type="body"/>
          </p:nvPr>
        </p:nvSpPr>
        <p:spPr>
          <a:xfrm>
            <a:off x="1015791" y="1865257"/>
            <a:ext cx="4239300" cy="20346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a:lvl1pPr>
            <a:lvl2pPr indent="-355600" lvl="1" marL="914400" algn="l">
              <a:lnSpc>
                <a:spcPct val="100000"/>
              </a:lnSpc>
              <a:spcBef>
                <a:spcPts val="600"/>
              </a:spcBef>
              <a:spcAft>
                <a:spcPts val="0"/>
              </a:spcAft>
              <a:buSzPts val="2000"/>
              <a:buChar char="▫"/>
              <a:defRPr/>
            </a:lvl2pPr>
            <a:lvl3pPr indent="-355600" lvl="2" marL="1371600" algn="l">
              <a:lnSpc>
                <a:spcPct val="100000"/>
              </a:lnSpc>
              <a:spcBef>
                <a:spcPts val="600"/>
              </a:spcBef>
              <a:spcAft>
                <a:spcPts val="0"/>
              </a:spcAft>
              <a:buSzPts val="2000"/>
              <a:buChar char="▫"/>
              <a:defRPr/>
            </a:lvl3pPr>
            <a:lvl4pPr indent="-355600" lvl="3" marL="1828800" algn="l">
              <a:lnSpc>
                <a:spcPct val="100000"/>
              </a:lnSpc>
              <a:spcBef>
                <a:spcPts val="600"/>
              </a:spcBef>
              <a:spcAft>
                <a:spcPts val="0"/>
              </a:spcAft>
              <a:buSzPts val="2000"/>
              <a:buChar char="▫"/>
              <a:defRPr/>
            </a:lvl4pPr>
            <a:lvl5pPr indent="-355600" lvl="4" marL="2286000" algn="l">
              <a:lnSpc>
                <a:spcPct val="100000"/>
              </a:lnSpc>
              <a:spcBef>
                <a:spcPts val="600"/>
              </a:spcBef>
              <a:spcAft>
                <a:spcPts val="0"/>
              </a:spcAft>
              <a:buSzPts val="2000"/>
              <a:buChar char="▫"/>
              <a:defRPr/>
            </a:lvl5pPr>
            <a:lvl6pPr indent="-355600" lvl="5" marL="2743200" algn="l">
              <a:lnSpc>
                <a:spcPct val="100000"/>
              </a:lnSpc>
              <a:spcBef>
                <a:spcPts val="600"/>
              </a:spcBef>
              <a:spcAft>
                <a:spcPts val="0"/>
              </a:spcAft>
              <a:buSzPts val="2000"/>
              <a:buChar char="▫"/>
              <a:defRPr/>
            </a:lvl6pPr>
            <a:lvl7pPr indent="-355600" lvl="6" marL="3200400" algn="l">
              <a:lnSpc>
                <a:spcPct val="100000"/>
              </a:lnSpc>
              <a:spcBef>
                <a:spcPts val="600"/>
              </a:spcBef>
              <a:spcAft>
                <a:spcPts val="0"/>
              </a:spcAft>
              <a:buSzPts val="2000"/>
              <a:buChar char="▫"/>
              <a:defRPr/>
            </a:lvl7pPr>
            <a:lvl8pPr indent="-355600" lvl="7" marL="3657600" algn="l">
              <a:lnSpc>
                <a:spcPct val="100000"/>
              </a:lnSpc>
              <a:spcBef>
                <a:spcPts val="600"/>
              </a:spcBef>
              <a:spcAft>
                <a:spcPts val="0"/>
              </a:spcAft>
              <a:buSzPts val="2000"/>
              <a:buChar char="▫"/>
              <a:defRPr/>
            </a:lvl8pPr>
            <a:lvl9pPr indent="-355600" lvl="8" marL="4114800" algn="l">
              <a:lnSpc>
                <a:spcPct val="100000"/>
              </a:lnSpc>
              <a:spcBef>
                <a:spcPts val="600"/>
              </a:spcBef>
              <a:spcAft>
                <a:spcPts val="600"/>
              </a:spcAft>
              <a:buSzPts val="2000"/>
              <a:buChar char="▫"/>
              <a:defRPr/>
            </a:lvl9pPr>
          </a:lstStyle>
          <a:p/>
        </p:txBody>
      </p:sp>
      <p:sp>
        <p:nvSpPr>
          <p:cNvPr id="42" name="Google Shape;42;p8"/>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9"/>
          <p:cNvSpPr/>
          <p:nvPr/>
        </p:nvSpPr>
        <p:spPr>
          <a:xfrm>
            <a:off x="0" y="0"/>
            <a:ext cx="9162955" cy="5142871"/>
          </a:xfrm>
          <a:custGeom>
            <a:rect b="b" l="l" r="r" t="t"/>
            <a:pathLst>
              <a:path extrusionOk="0" h="2258121" w="4014438">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45" name="Google Shape;45;p9"/>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600"/>
              <a:buNone/>
              <a:defRPr/>
            </a:lvl1pPr>
            <a:lvl2pPr lvl="1" algn="r">
              <a:lnSpc>
                <a:spcPct val="100000"/>
              </a:lnSpc>
              <a:spcBef>
                <a:spcPts val="0"/>
              </a:spcBef>
              <a:spcAft>
                <a:spcPts val="0"/>
              </a:spcAft>
              <a:buSzPts val="2600"/>
              <a:buNone/>
              <a:defRPr/>
            </a:lvl2pPr>
            <a:lvl3pPr lvl="2" algn="r">
              <a:lnSpc>
                <a:spcPct val="100000"/>
              </a:lnSpc>
              <a:spcBef>
                <a:spcPts val="0"/>
              </a:spcBef>
              <a:spcAft>
                <a:spcPts val="0"/>
              </a:spcAft>
              <a:buSzPts val="2600"/>
              <a:buNone/>
              <a:defRPr/>
            </a:lvl3pPr>
            <a:lvl4pPr lvl="3" algn="r">
              <a:lnSpc>
                <a:spcPct val="100000"/>
              </a:lnSpc>
              <a:spcBef>
                <a:spcPts val="0"/>
              </a:spcBef>
              <a:spcAft>
                <a:spcPts val="0"/>
              </a:spcAft>
              <a:buSzPts val="2600"/>
              <a:buNone/>
              <a:defRPr/>
            </a:lvl4pPr>
            <a:lvl5pPr lvl="4" algn="r">
              <a:lnSpc>
                <a:spcPct val="100000"/>
              </a:lnSpc>
              <a:spcBef>
                <a:spcPts val="0"/>
              </a:spcBef>
              <a:spcAft>
                <a:spcPts val="0"/>
              </a:spcAft>
              <a:buSzPts val="2600"/>
              <a:buNone/>
              <a:defRPr/>
            </a:lvl5pPr>
            <a:lvl6pPr lvl="5" algn="r">
              <a:lnSpc>
                <a:spcPct val="100000"/>
              </a:lnSpc>
              <a:spcBef>
                <a:spcPts val="0"/>
              </a:spcBef>
              <a:spcAft>
                <a:spcPts val="0"/>
              </a:spcAft>
              <a:buSzPts val="2600"/>
              <a:buNone/>
              <a:defRPr/>
            </a:lvl6pPr>
            <a:lvl7pPr lvl="6" algn="r">
              <a:lnSpc>
                <a:spcPct val="100000"/>
              </a:lnSpc>
              <a:spcBef>
                <a:spcPts val="0"/>
              </a:spcBef>
              <a:spcAft>
                <a:spcPts val="0"/>
              </a:spcAft>
              <a:buSzPts val="2600"/>
              <a:buNone/>
              <a:defRPr/>
            </a:lvl7pPr>
            <a:lvl8pPr lvl="7" algn="r">
              <a:lnSpc>
                <a:spcPct val="100000"/>
              </a:lnSpc>
              <a:spcBef>
                <a:spcPts val="0"/>
              </a:spcBef>
              <a:spcAft>
                <a:spcPts val="0"/>
              </a:spcAft>
              <a:buSzPts val="2600"/>
              <a:buNone/>
              <a:defRPr/>
            </a:lvl8pPr>
            <a:lvl9pPr lvl="8" algn="r">
              <a:lnSpc>
                <a:spcPct val="100000"/>
              </a:lnSpc>
              <a:spcBef>
                <a:spcPts val="0"/>
              </a:spcBef>
              <a:spcAft>
                <a:spcPts val="0"/>
              </a:spcAft>
              <a:buSzPts val="2600"/>
              <a:buNone/>
              <a:defRPr/>
            </a:lvl9pPr>
          </a:lstStyle>
          <a:p/>
        </p:txBody>
      </p:sp>
      <p:sp>
        <p:nvSpPr>
          <p:cNvPr id="46" name="Google Shape;46;p9"/>
          <p:cNvSpPr txBox="1"/>
          <p:nvPr>
            <p:ph idx="1" type="body"/>
          </p:nvPr>
        </p:nvSpPr>
        <p:spPr>
          <a:xfrm>
            <a:off x="3651875" y="1200150"/>
            <a:ext cx="2331900" cy="3010200"/>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0"/>
              </a:spcBef>
              <a:spcAft>
                <a:spcPts val="0"/>
              </a:spcAft>
              <a:buSzPts val="1600"/>
              <a:buChar char="▪"/>
              <a:defRPr sz="1600"/>
            </a:lvl1pPr>
            <a:lvl2pPr indent="-330200" lvl="1" marL="914400" algn="l">
              <a:lnSpc>
                <a:spcPct val="100000"/>
              </a:lnSpc>
              <a:spcBef>
                <a:spcPts val="600"/>
              </a:spcBef>
              <a:spcAft>
                <a:spcPts val="0"/>
              </a:spcAft>
              <a:buSzPts val="1600"/>
              <a:buChar char="▫"/>
              <a:defRPr sz="1600"/>
            </a:lvl2pPr>
            <a:lvl3pPr indent="-330200" lvl="2" marL="1371600" algn="l">
              <a:lnSpc>
                <a:spcPct val="100000"/>
              </a:lnSpc>
              <a:spcBef>
                <a:spcPts val="600"/>
              </a:spcBef>
              <a:spcAft>
                <a:spcPts val="0"/>
              </a:spcAft>
              <a:buSzPts val="1600"/>
              <a:buChar char="▫"/>
              <a:defRPr sz="1600"/>
            </a:lvl3pPr>
            <a:lvl4pPr indent="-330200" lvl="3" marL="1828800" algn="l">
              <a:lnSpc>
                <a:spcPct val="100000"/>
              </a:lnSpc>
              <a:spcBef>
                <a:spcPts val="600"/>
              </a:spcBef>
              <a:spcAft>
                <a:spcPts val="0"/>
              </a:spcAft>
              <a:buSzPts val="1600"/>
              <a:buChar char="▫"/>
              <a:defRPr sz="1600"/>
            </a:lvl4pPr>
            <a:lvl5pPr indent="-330200" lvl="4" marL="2286000" algn="l">
              <a:lnSpc>
                <a:spcPct val="100000"/>
              </a:lnSpc>
              <a:spcBef>
                <a:spcPts val="600"/>
              </a:spcBef>
              <a:spcAft>
                <a:spcPts val="0"/>
              </a:spcAft>
              <a:buSzPts val="1600"/>
              <a:buChar char="▫"/>
              <a:defRPr sz="1600"/>
            </a:lvl5pPr>
            <a:lvl6pPr indent="-330200" lvl="5" marL="2743200" algn="l">
              <a:lnSpc>
                <a:spcPct val="100000"/>
              </a:lnSpc>
              <a:spcBef>
                <a:spcPts val="600"/>
              </a:spcBef>
              <a:spcAft>
                <a:spcPts val="0"/>
              </a:spcAft>
              <a:buSzPts val="1600"/>
              <a:buChar char="▫"/>
              <a:defRPr sz="1600"/>
            </a:lvl6pPr>
            <a:lvl7pPr indent="-330200" lvl="6" marL="3200400" algn="l">
              <a:lnSpc>
                <a:spcPct val="100000"/>
              </a:lnSpc>
              <a:spcBef>
                <a:spcPts val="600"/>
              </a:spcBef>
              <a:spcAft>
                <a:spcPts val="0"/>
              </a:spcAft>
              <a:buSzPts val="1600"/>
              <a:buChar char="▫"/>
              <a:defRPr sz="1600"/>
            </a:lvl7pPr>
            <a:lvl8pPr indent="-330200" lvl="7" marL="3657600" algn="l">
              <a:lnSpc>
                <a:spcPct val="100000"/>
              </a:lnSpc>
              <a:spcBef>
                <a:spcPts val="600"/>
              </a:spcBef>
              <a:spcAft>
                <a:spcPts val="0"/>
              </a:spcAft>
              <a:buSzPts val="1600"/>
              <a:buChar char="▫"/>
              <a:defRPr sz="1600"/>
            </a:lvl8pPr>
            <a:lvl9pPr indent="-330200" lvl="8" marL="4114800" algn="l">
              <a:lnSpc>
                <a:spcPct val="100000"/>
              </a:lnSpc>
              <a:spcBef>
                <a:spcPts val="600"/>
              </a:spcBef>
              <a:spcAft>
                <a:spcPts val="600"/>
              </a:spcAft>
              <a:buSzPts val="1600"/>
              <a:buChar char="▫"/>
              <a:defRPr sz="1600"/>
            </a:lvl9pPr>
          </a:lstStyle>
          <a:p/>
        </p:txBody>
      </p:sp>
      <p:sp>
        <p:nvSpPr>
          <p:cNvPr id="47" name="Google Shape;47;p9"/>
          <p:cNvSpPr txBox="1"/>
          <p:nvPr>
            <p:ph idx="2" type="body"/>
          </p:nvPr>
        </p:nvSpPr>
        <p:spPr>
          <a:xfrm>
            <a:off x="6253487" y="1200150"/>
            <a:ext cx="2331900" cy="3010200"/>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0"/>
              </a:spcBef>
              <a:spcAft>
                <a:spcPts val="0"/>
              </a:spcAft>
              <a:buSzPts val="1600"/>
              <a:buChar char="▪"/>
              <a:defRPr sz="1600"/>
            </a:lvl1pPr>
            <a:lvl2pPr indent="-330200" lvl="1" marL="914400" algn="l">
              <a:lnSpc>
                <a:spcPct val="100000"/>
              </a:lnSpc>
              <a:spcBef>
                <a:spcPts val="600"/>
              </a:spcBef>
              <a:spcAft>
                <a:spcPts val="0"/>
              </a:spcAft>
              <a:buSzPts val="1600"/>
              <a:buChar char="▫"/>
              <a:defRPr sz="1600"/>
            </a:lvl2pPr>
            <a:lvl3pPr indent="-330200" lvl="2" marL="1371600" algn="l">
              <a:lnSpc>
                <a:spcPct val="100000"/>
              </a:lnSpc>
              <a:spcBef>
                <a:spcPts val="600"/>
              </a:spcBef>
              <a:spcAft>
                <a:spcPts val="0"/>
              </a:spcAft>
              <a:buSzPts val="1600"/>
              <a:buChar char="▫"/>
              <a:defRPr sz="1600"/>
            </a:lvl3pPr>
            <a:lvl4pPr indent="-330200" lvl="3" marL="1828800" algn="l">
              <a:lnSpc>
                <a:spcPct val="100000"/>
              </a:lnSpc>
              <a:spcBef>
                <a:spcPts val="600"/>
              </a:spcBef>
              <a:spcAft>
                <a:spcPts val="0"/>
              </a:spcAft>
              <a:buSzPts val="1600"/>
              <a:buChar char="▫"/>
              <a:defRPr sz="1600"/>
            </a:lvl4pPr>
            <a:lvl5pPr indent="-330200" lvl="4" marL="2286000" algn="l">
              <a:lnSpc>
                <a:spcPct val="100000"/>
              </a:lnSpc>
              <a:spcBef>
                <a:spcPts val="600"/>
              </a:spcBef>
              <a:spcAft>
                <a:spcPts val="0"/>
              </a:spcAft>
              <a:buSzPts val="1600"/>
              <a:buChar char="▫"/>
              <a:defRPr sz="1600"/>
            </a:lvl5pPr>
            <a:lvl6pPr indent="-330200" lvl="5" marL="2743200" algn="l">
              <a:lnSpc>
                <a:spcPct val="100000"/>
              </a:lnSpc>
              <a:spcBef>
                <a:spcPts val="600"/>
              </a:spcBef>
              <a:spcAft>
                <a:spcPts val="0"/>
              </a:spcAft>
              <a:buSzPts val="1600"/>
              <a:buChar char="▫"/>
              <a:defRPr sz="1600"/>
            </a:lvl6pPr>
            <a:lvl7pPr indent="-330200" lvl="6" marL="3200400" algn="l">
              <a:lnSpc>
                <a:spcPct val="100000"/>
              </a:lnSpc>
              <a:spcBef>
                <a:spcPts val="600"/>
              </a:spcBef>
              <a:spcAft>
                <a:spcPts val="0"/>
              </a:spcAft>
              <a:buSzPts val="1600"/>
              <a:buChar char="▫"/>
              <a:defRPr sz="1600"/>
            </a:lvl7pPr>
            <a:lvl8pPr indent="-330200" lvl="7" marL="3657600" algn="l">
              <a:lnSpc>
                <a:spcPct val="100000"/>
              </a:lnSpc>
              <a:spcBef>
                <a:spcPts val="600"/>
              </a:spcBef>
              <a:spcAft>
                <a:spcPts val="0"/>
              </a:spcAft>
              <a:buSzPts val="1600"/>
              <a:buChar char="▫"/>
              <a:defRPr sz="1600"/>
            </a:lvl8pPr>
            <a:lvl9pPr indent="-330200" lvl="8" marL="4114800" algn="l">
              <a:lnSpc>
                <a:spcPct val="100000"/>
              </a:lnSpc>
              <a:spcBef>
                <a:spcPts val="600"/>
              </a:spcBef>
              <a:spcAft>
                <a:spcPts val="600"/>
              </a:spcAft>
              <a:buSzPts val="1600"/>
              <a:buChar char="▫"/>
              <a:defRPr sz="1600"/>
            </a:lvl9pPr>
          </a:lstStyle>
          <a:p/>
        </p:txBody>
      </p:sp>
      <p:sp>
        <p:nvSpPr>
          <p:cNvPr id="48" name="Google Shape;48;p9"/>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10"/>
          <p:cNvSpPr/>
          <p:nvPr/>
        </p:nvSpPr>
        <p:spPr>
          <a:xfrm>
            <a:off x="0" y="0"/>
            <a:ext cx="9162955" cy="5142871"/>
          </a:xfrm>
          <a:custGeom>
            <a:rect b="b" l="l" r="r" t="t"/>
            <a:pathLst>
              <a:path extrusionOk="0" h="2258121" w="4014438">
                <a:moveTo>
                  <a:pt x="0" y="0"/>
                </a:moveTo>
                <a:lnTo>
                  <a:pt x="0" y="859550"/>
                </a:lnTo>
                <a:cubicBezTo>
                  <a:pt x="107156" y="629849"/>
                  <a:pt x="169234" y="501429"/>
                  <a:pt x="293807" y="456015"/>
                </a:cubicBezTo>
                <a:cubicBezTo>
                  <a:pt x="421056" y="409807"/>
                  <a:pt x="554076" y="471801"/>
                  <a:pt x="793228" y="583348"/>
                </a:cubicBezTo>
                <a:cubicBezTo>
                  <a:pt x="1032380" y="694895"/>
                  <a:pt x="1165400" y="756889"/>
                  <a:pt x="1211713" y="884159"/>
                </a:cubicBezTo>
                <a:cubicBezTo>
                  <a:pt x="1258025" y="1011430"/>
                  <a:pt x="1196010" y="1144450"/>
                  <a:pt x="1084484" y="1383581"/>
                </a:cubicBezTo>
                <a:cubicBezTo>
                  <a:pt x="972958" y="1622712"/>
                  <a:pt x="910943" y="1755753"/>
                  <a:pt x="783694" y="1802086"/>
                </a:cubicBezTo>
                <a:cubicBezTo>
                  <a:pt x="656444" y="1848419"/>
                  <a:pt x="523404" y="1786321"/>
                  <a:pt x="284356" y="1674774"/>
                </a:cubicBezTo>
                <a:cubicBezTo>
                  <a:pt x="163212" y="1618321"/>
                  <a:pt x="69312" y="1574413"/>
                  <a:pt x="105" y="1528414"/>
                </a:cubicBezTo>
                <a:lnTo>
                  <a:pt x="105" y="2258122"/>
                </a:lnTo>
                <a:lnTo>
                  <a:pt x="4014439" y="2258122"/>
                </a:lnTo>
                <a:lnTo>
                  <a:pt x="4014439"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1" name="Google Shape;51;p10"/>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2600"/>
              <a:buNone/>
              <a:defRPr/>
            </a:lvl1pPr>
            <a:lvl2pPr lvl="1" algn="r">
              <a:lnSpc>
                <a:spcPct val="100000"/>
              </a:lnSpc>
              <a:spcBef>
                <a:spcPts val="0"/>
              </a:spcBef>
              <a:spcAft>
                <a:spcPts val="0"/>
              </a:spcAft>
              <a:buSzPts val="2600"/>
              <a:buNone/>
              <a:defRPr/>
            </a:lvl2pPr>
            <a:lvl3pPr lvl="2" algn="r">
              <a:lnSpc>
                <a:spcPct val="100000"/>
              </a:lnSpc>
              <a:spcBef>
                <a:spcPts val="0"/>
              </a:spcBef>
              <a:spcAft>
                <a:spcPts val="0"/>
              </a:spcAft>
              <a:buSzPts val="2600"/>
              <a:buNone/>
              <a:defRPr/>
            </a:lvl3pPr>
            <a:lvl4pPr lvl="3" algn="r">
              <a:lnSpc>
                <a:spcPct val="100000"/>
              </a:lnSpc>
              <a:spcBef>
                <a:spcPts val="0"/>
              </a:spcBef>
              <a:spcAft>
                <a:spcPts val="0"/>
              </a:spcAft>
              <a:buSzPts val="2600"/>
              <a:buNone/>
              <a:defRPr/>
            </a:lvl4pPr>
            <a:lvl5pPr lvl="4" algn="r">
              <a:lnSpc>
                <a:spcPct val="100000"/>
              </a:lnSpc>
              <a:spcBef>
                <a:spcPts val="0"/>
              </a:spcBef>
              <a:spcAft>
                <a:spcPts val="0"/>
              </a:spcAft>
              <a:buSzPts val="2600"/>
              <a:buNone/>
              <a:defRPr/>
            </a:lvl5pPr>
            <a:lvl6pPr lvl="5" algn="r">
              <a:lnSpc>
                <a:spcPct val="100000"/>
              </a:lnSpc>
              <a:spcBef>
                <a:spcPts val="0"/>
              </a:spcBef>
              <a:spcAft>
                <a:spcPts val="0"/>
              </a:spcAft>
              <a:buSzPts val="2600"/>
              <a:buNone/>
              <a:defRPr/>
            </a:lvl6pPr>
            <a:lvl7pPr lvl="6" algn="r">
              <a:lnSpc>
                <a:spcPct val="100000"/>
              </a:lnSpc>
              <a:spcBef>
                <a:spcPts val="0"/>
              </a:spcBef>
              <a:spcAft>
                <a:spcPts val="0"/>
              </a:spcAft>
              <a:buSzPts val="2600"/>
              <a:buNone/>
              <a:defRPr/>
            </a:lvl7pPr>
            <a:lvl8pPr lvl="7" algn="r">
              <a:lnSpc>
                <a:spcPct val="100000"/>
              </a:lnSpc>
              <a:spcBef>
                <a:spcPts val="0"/>
              </a:spcBef>
              <a:spcAft>
                <a:spcPts val="0"/>
              </a:spcAft>
              <a:buSzPts val="2600"/>
              <a:buNone/>
              <a:defRPr/>
            </a:lvl8pPr>
            <a:lvl9pPr lvl="8" algn="r">
              <a:lnSpc>
                <a:spcPct val="100000"/>
              </a:lnSpc>
              <a:spcBef>
                <a:spcPts val="0"/>
              </a:spcBef>
              <a:spcAft>
                <a:spcPts val="0"/>
              </a:spcAft>
              <a:buSzPts val="2600"/>
              <a:buNone/>
              <a:defRPr/>
            </a:lvl9pPr>
          </a:lstStyle>
          <a:p/>
        </p:txBody>
      </p:sp>
      <p:sp>
        <p:nvSpPr>
          <p:cNvPr id="52" name="Google Shape;52;p10"/>
          <p:cNvSpPr txBox="1"/>
          <p:nvPr>
            <p:ph idx="1" type="body"/>
          </p:nvPr>
        </p:nvSpPr>
        <p:spPr>
          <a:xfrm>
            <a:off x="3651875" y="1200150"/>
            <a:ext cx="1524300" cy="30102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600"/>
              </a:spcBef>
              <a:spcAft>
                <a:spcPts val="0"/>
              </a:spcAft>
              <a:buSzPts val="1400"/>
              <a:buChar char="▫"/>
              <a:defRPr sz="1400"/>
            </a:lvl2pPr>
            <a:lvl3pPr indent="-317500" lvl="2" marL="1371600" algn="l">
              <a:lnSpc>
                <a:spcPct val="100000"/>
              </a:lnSpc>
              <a:spcBef>
                <a:spcPts val="600"/>
              </a:spcBef>
              <a:spcAft>
                <a:spcPts val="0"/>
              </a:spcAft>
              <a:buSzPts val="1400"/>
              <a:buChar char="▫"/>
              <a:defRPr sz="1400"/>
            </a:lvl3pPr>
            <a:lvl4pPr indent="-317500" lvl="3" marL="1828800" algn="l">
              <a:lnSpc>
                <a:spcPct val="100000"/>
              </a:lnSpc>
              <a:spcBef>
                <a:spcPts val="6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100000"/>
              </a:lnSpc>
              <a:spcBef>
                <a:spcPts val="600"/>
              </a:spcBef>
              <a:spcAft>
                <a:spcPts val="0"/>
              </a:spcAft>
              <a:buSzPts val="1400"/>
              <a:buChar char="▫"/>
              <a:defRPr sz="1400"/>
            </a:lvl6pPr>
            <a:lvl7pPr indent="-317500" lvl="6" marL="3200400" algn="l">
              <a:lnSpc>
                <a:spcPct val="100000"/>
              </a:lnSpc>
              <a:spcBef>
                <a:spcPts val="600"/>
              </a:spcBef>
              <a:spcAft>
                <a:spcPts val="0"/>
              </a:spcAft>
              <a:buSzPts val="1400"/>
              <a:buChar char="▫"/>
              <a:defRPr sz="1400"/>
            </a:lvl7pPr>
            <a:lvl8pPr indent="-317500" lvl="7" marL="3657600" algn="l">
              <a:lnSpc>
                <a:spcPct val="100000"/>
              </a:lnSpc>
              <a:spcBef>
                <a:spcPts val="600"/>
              </a:spcBef>
              <a:spcAft>
                <a:spcPts val="0"/>
              </a:spcAft>
              <a:buSzPts val="1400"/>
              <a:buChar char="▫"/>
              <a:defRPr sz="1400"/>
            </a:lvl8pPr>
            <a:lvl9pPr indent="-317500" lvl="8" marL="4114800" algn="l">
              <a:lnSpc>
                <a:spcPct val="100000"/>
              </a:lnSpc>
              <a:spcBef>
                <a:spcPts val="600"/>
              </a:spcBef>
              <a:spcAft>
                <a:spcPts val="600"/>
              </a:spcAft>
              <a:buSzPts val="1400"/>
              <a:buChar char="▫"/>
              <a:defRPr sz="1400"/>
            </a:lvl9pPr>
          </a:lstStyle>
          <a:p/>
        </p:txBody>
      </p:sp>
      <p:sp>
        <p:nvSpPr>
          <p:cNvPr id="53" name="Google Shape;53;p10"/>
          <p:cNvSpPr txBox="1"/>
          <p:nvPr>
            <p:ph idx="2" type="body"/>
          </p:nvPr>
        </p:nvSpPr>
        <p:spPr>
          <a:xfrm>
            <a:off x="5356481" y="1200150"/>
            <a:ext cx="1524300" cy="30102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600"/>
              </a:spcBef>
              <a:spcAft>
                <a:spcPts val="0"/>
              </a:spcAft>
              <a:buSzPts val="1400"/>
              <a:buChar char="▫"/>
              <a:defRPr sz="1400"/>
            </a:lvl2pPr>
            <a:lvl3pPr indent="-317500" lvl="2" marL="1371600" algn="l">
              <a:lnSpc>
                <a:spcPct val="100000"/>
              </a:lnSpc>
              <a:spcBef>
                <a:spcPts val="600"/>
              </a:spcBef>
              <a:spcAft>
                <a:spcPts val="0"/>
              </a:spcAft>
              <a:buSzPts val="1400"/>
              <a:buChar char="▫"/>
              <a:defRPr sz="1400"/>
            </a:lvl3pPr>
            <a:lvl4pPr indent="-317500" lvl="3" marL="1828800" algn="l">
              <a:lnSpc>
                <a:spcPct val="100000"/>
              </a:lnSpc>
              <a:spcBef>
                <a:spcPts val="6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100000"/>
              </a:lnSpc>
              <a:spcBef>
                <a:spcPts val="600"/>
              </a:spcBef>
              <a:spcAft>
                <a:spcPts val="0"/>
              </a:spcAft>
              <a:buSzPts val="1400"/>
              <a:buChar char="▫"/>
              <a:defRPr sz="1400"/>
            </a:lvl6pPr>
            <a:lvl7pPr indent="-317500" lvl="6" marL="3200400" algn="l">
              <a:lnSpc>
                <a:spcPct val="100000"/>
              </a:lnSpc>
              <a:spcBef>
                <a:spcPts val="600"/>
              </a:spcBef>
              <a:spcAft>
                <a:spcPts val="0"/>
              </a:spcAft>
              <a:buSzPts val="1400"/>
              <a:buChar char="▫"/>
              <a:defRPr sz="1400"/>
            </a:lvl7pPr>
            <a:lvl8pPr indent="-317500" lvl="7" marL="3657600" algn="l">
              <a:lnSpc>
                <a:spcPct val="100000"/>
              </a:lnSpc>
              <a:spcBef>
                <a:spcPts val="600"/>
              </a:spcBef>
              <a:spcAft>
                <a:spcPts val="0"/>
              </a:spcAft>
              <a:buSzPts val="1400"/>
              <a:buChar char="▫"/>
              <a:defRPr sz="1400"/>
            </a:lvl8pPr>
            <a:lvl9pPr indent="-317500" lvl="8" marL="4114800" algn="l">
              <a:lnSpc>
                <a:spcPct val="100000"/>
              </a:lnSpc>
              <a:spcBef>
                <a:spcPts val="600"/>
              </a:spcBef>
              <a:spcAft>
                <a:spcPts val="600"/>
              </a:spcAft>
              <a:buSzPts val="1400"/>
              <a:buChar char="▫"/>
              <a:defRPr sz="1400"/>
            </a:lvl9pPr>
          </a:lstStyle>
          <a:p/>
        </p:txBody>
      </p:sp>
      <p:sp>
        <p:nvSpPr>
          <p:cNvPr id="54" name="Google Shape;54;p10"/>
          <p:cNvSpPr txBox="1"/>
          <p:nvPr>
            <p:ph idx="3" type="body"/>
          </p:nvPr>
        </p:nvSpPr>
        <p:spPr>
          <a:xfrm>
            <a:off x="7061087" y="1200150"/>
            <a:ext cx="1524300" cy="3010200"/>
          </a:xfrm>
          <a:prstGeom prst="rect">
            <a:avLst/>
          </a:prstGeom>
          <a:noFill/>
          <a:ln>
            <a:noFill/>
          </a:ln>
        </p:spPr>
        <p:txBody>
          <a:bodyPr anchorCtr="0" anchor="t" bIns="0" lIns="0" spcFirstLastPara="1" rIns="0" wrap="square" tIns="0">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600"/>
              </a:spcBef>
              <a:spcAft>
                <a:spcPts val="0"/>
              </a:spcAft>
              <a:buSzPts val="1400"/>
              <a:buChar char="▫"/>
              <a:defRPr sz="1400"/>
            </a:lvl2pPr>
            <a:lvl3pPr indent="-317500" lvl="2" marL="1371600" algn="l">
              <a:lnSpc>
                <a:spcPct val="100000"/>
              </a:lnSpc>
              <a:spcBef>
                <a:spcPts val="600"/>
              </a:spcBef>
              <a:spcAft>
                <a:spcPts val="0"/>
              </a:spcAft>
              <a:buSzPts val="1400"/>
              <a:buChar char="▫"/>
              <a:defRPr sz="1400"/>
            </a:lvl3pPr>
            <a:lvl4pPr indent="-317500" lvl="3" marL="1828800" algn="l">
              <a:lnSpc>
                <a:spcPct val="100000"/>
              </a:lnSpc>
              <a:spcBef>
                <a:spcPts val="600"/>
              </a:spcBef>
              <a:spcAft>
                <a:spcPts val="0"/>
              </a:spcAft>
              <a:buSzPts val="1400"/>
              <a:buChar char="▫"/>
              <a:defRPr sz="1400"/>
            </a:lvl4pPr>
            <a:lvl5pPr indent="-317500" lvl="4" marL="2286000" algn="l">
              <a:lnSpc>
                <a:spcPct val="100000"/>
              </a:lnSpc>
              <a:spcBef>
                <a:spcPts val="600"/>
              </a:spcBef>
              <a:spcAft>
                <a:spcPts val="0"/>
              </a:spcAft>
              <a:buSzPts val="1400"/>
              <a:buChar char="▫"/>
              <a:defRPr sz="1400"/>
            </a:lvl5pPr>
            <a:lvl6pPr indent="-317500" lvl="5" marL="2743200" algn="l">
              <a:lnSpc>
                <a:spcPct val="100000"/>
              </a:lnSpc>
              <a:spcBef>
                <a:spcPts val="600"/>
              </a:spcBef>
              <a:spcAft>
                <a:spcPts val="0"/>
              </a:spcAft>
              <a:buSzPts val="1400"/>
              <a:buChar char="▫"/>
              <a:defRPr sz="1400"/>
            </a:lvl6pPr>
            <a:lvl7pPr indent="-317500" lvl="6" marL="3200400" algn="l">
              <a:lnSpc>
                <a:spcPct val="100000"/>
              </a:lnSpc>
              <a:spcBef>
                <a:spcPts val="600"/>
              </a:spcBef>
              <a:spcAft>
                <a:spcPts val="0"/>
              </a:spcAft>
              <a:buSzPts val="1400"/>
              <a:buChar char="▫"/>
              <a:defRPr sz="1400"/>
            </a:lvl7pPr>
            <a:lvl8pPr indent="-317500" lvl="7" marL="3657600" algn="l">
              <a:lnSpc>
                <a:spcPct val="100000"/>
              </a:lnSpc>
              <a:spcBef>
                <a:spcPts val="600"/>
              </a:spcBef>
              <a:spcAft>
                <a:spcPts val="0"/>
              </a:spcAft>
              <a:buSzPts val="1400"/>
              <a:buChar char="▫"/>
              <a:defRPr sz="1400"/>
            </a:lvl8pPr>
            <a:lvl9pPr indent="-317500" lvl="8" marL="4114800" algn="l">
              <a:lnSpc>
                <a:spcPct val="100000"/>
              </a:lnSpc>
              <a:spcBef>
                <a:spcPts val="600"/>
              </a:spcBef>
              <a:spcAft>
                <a:spcPts val="600"/>
              </a:spcAft>
              <a:buSzPts val="1400"/>
              <a:buChar char="▫"/>
              <a:defRPr sz="1400"/>
            </a:lvl9pPr>
          </a:lstStyle>
          <a:p/>
        </p:txBody>
      </p:sp>
      <p:sp>
        <p:nvSpPr>
          <p:cNvPr id="55" name="Google Shape;55;p10"/>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theme" Target="../theme/theme2.xml"/><Relationship Id="rId14" Type="http://schemas.openxmlformats.org/officeDocument/2006/relationships/slideLayout" Target="../slideLayouts/slideLayout2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gradFill>
          <a:gsLst>
            <a:gs pos="0">
              <a:schemeClr val="accent4"/>
            </a:gs>
            <a:gs pos="20000">
              <a:schemeClr val="accent4"/>
            </a:gs>
            <a:gs pos="79000">
              <a:schemeClr val="accent3"/>
            </a:gs>
            <a:gs pos="100000">
              <a:schemeClr val="accent3"/>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58600" y="1123950"/>
            <a:ext cx="2595300" cy="674100"/>
          </a:xfrm>
          <a:prstGeom prst="rect">
            <a:avLst/>
          </a:prstGeom>
          <a:noFill/>
          <a:ln>
            <a:noFill/>
          </a:ln>
        </p:spPr>
        <p:txBody>
          <a:bodyPr anchorCtr="0" anchor="t" bIns="0" lIns="0" spcFirstLastPara="1" rIns="0" wrap="square" tIns="0">
            <a:noAutofit/>
          </a:bodyPr>
          <a:lstStyle>
            <a:lvl1pPr lvl="0"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1pPr>
            <a:lvl2pPr lvl="1"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2pPr>
            <a:lvl3pPr lvl="2"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3pPr>
            <a:lvl4pPr lvl="3"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4pPr>
            <a:lvl5pPr lvl="4"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5pPr>
            <a:lvl6pPr lvl="5"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6pPr>
            <a:lvl7pPr lvl="6"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7pPr>
            <a:lvl8pPr lvl="7"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8pPr>
            <a:lvl9pPr lvl="8" marR="0" rtl="0" algn="r">
              <a:lnSpc>
                <a:spcPct val="100000"/>
              </a:lnSpc>
              <a:spcBef>
                <a:spcPts val="0"/>
              </a:spcBef>
              <a:spcAft>
                <a:spcPts val="0"/>
              </a:spcAft>
              <a:buClr>
                <a:schemeClr val="dk1"/>
              </a:buClr>
              <a:buSzPts val="2600"/>
              <a:buFont typeface="Encode Sans Semi Condensed"/>
              <a:buNone/>
              <a:defRPr b="1" i="0" sz="2600" u="none" cap="none" strike="noStrike">
                <a:solidFill>
                  <a:schemeClr val="dk1"/>
                </a:solidFill>
                <a:latin typeface="Encode Sans Semi Condensed"/>
                <a:ea typeface="Encode Sans Semi Condensed"/>
                <a:cs typeface="Encode Sans Semi Condensed"/>
                <a:sym typeface="Encode Sans Semi Condensed"/>
              </a:defRPr>
            </a:lvl9pPr>
          </a:lstStyle>
          <a:p/>
        </p:txBody>
      </p:sp>
      <p:sp>
        <p:nvSpPr>
          <p:cNvPr id="7" name="Google Shape;7;p1"/>
          <p:cNvSpPr txBox="1"/>
          <p:nvPr>
            <p:ph idx="1" type="body"/>
          </p:nvPr>
        </p:nvSpPr>
        <p:spPr>
          <a:xfrm>
            <a:off x="3651875" y="1200150"/>
            <a:ext cx="4933500" cy="3010200"/>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0"/>
              </a:spcBef>
              <a:spcAft>
                <a:spcPts val="0"/>
              </a:spcAft>
              <a:buClr>
                <a:schemeClr val="accent5"/>
              </a:buClr>
              <a:buSzPts val="2000"/>
              <a:buFont typeface="Karla"/>
              <a:buChar char="▪"/>
              <a:defRPr b="0" i="0" sz="2000" u="none" cap="none" strike="noStrike">
                <a:solidFill>
                  <a:schemeClr val="dk1"/>
                </a:solidFill>
                <a:latin typeface="Karla"/>
                <a:ea typeface="Karla"/>
                <a:cs typeface="Karla"/>
                <a:sym typeface="Karla"/>
              </a:defRPr>
            </a:lvl1pPr>
            <a:lvl2pPr indent="-355600" lvl="1" marL="914400" marR="0" rtl="0" algn="l">
              <a:lnSpc>
                <a:spcPct val="100000"/>
              </a:lnSpc>
              <a:spcBef>
                <a:spcPts val="600"/>
              </a:spcBef>
              <a:spcAft>
                <a:spcPts val="0"/>
              </a:spcAft>
              <a:buClr>
                <a:schemeClr val="accent5"/>
              </a:buClr>
              <a:buSzPts val="2000"/>
              <a:buFont typeface="Karla"/>
              <a:buChar char="▫"/>
              <a:defRPr b="0" i="0" sz="2000" u="none" cap="none" strike="noStrike">
                <a:solidFill>
                  <a:schemeClr val="dk1"/>
                </a:solidFill>
                <a:latin typeface="Karla"/>
                <a:ea typeface="Karla"/>
                <a:cs typeface="Karla"/>
                <a:sym typeface="Karla"/>
              </a:defRPr>
            </a:lvl2pPr>
            <a:lvl3pPr indent="-355600" lvl="2" marL="1371600" marR="0" rtl="0" algn="l">
              <a:lnSpc>
                <a:spcPct val="100000"/>
              </a:lnSpc>
              <a:spcBef>
                <a:spcPts val="600"/>
              </a:spcBef>
              <a:spcAft>
                <a:spcPts val="0"/>
              </a:spcAft>
              <a:buClr>
                <a:schemeClr val="accent5"/>
              </a:buClr>
              <a:buSzPts val="2000"/>
              <a:buFont typeface="Karla"/>
              <a:buChar char="▫"/>
              <a:defRPr b="0" i="0" sz="2000" u="none" cap="none" strike="noStrike">
                <a:solidFill>
                  <a:schemeClr val="dk1"/>
                </a:solidFill>
                <a:latin typeface="Karla"/>
                <a:ea typeface="Karla"/>
                <a:cs typeface="Karla"/>
                <a:sym typeface="Karla"/>
              </a:defRPr>
            </a:lvl3pPr>
            <a:lvl4pPr indent="-355600" lvl="3" marL="1828800" marR="0" rtl="0" algn="l">
              <a:lnSpc>
                <a:spcPct val="100000"/>
              </a:lnSpc>
              <a:spcBef>
                <a:spcPts val="600"/>
              </a:spcBef>
              <a:spcAft>
                <a:spcPts val="0"/>
              </a:spcAft>
              <a:buClr>
                <a:schemeClr val="dk2"/>
              </a:buClr>
              <a:buSzPts val="2000"/>
              <a:buFont typeface="Karla"/>
              <a:buChar char="▫"/>
              <a:defRPr b="0" i="0" sz="2000" u="none" cap="none" strike="noStrike">
                <a:solidFill>
                  <a:schemeClr val="dk1"/>
                </a:solidFill>
                <a:latin typeface="Karla"/>
                <a:ea typeface="Karla"/>
                <a:cs typeface="Karla"/>
                <a:sym typeface="Karla"/>
              </a:defRPr>
            </a:lvl4pPr>
            <a:lvl5pPr indent="-355600" lvl="4" marL="2286000" marR="0" rtl="0" algn="l">
              <a:lnSpc>
                <a:spcPct val="100000"/>
              </a:lnSpc>
              <a:spcBef>
                <a:spcPts val="600"/>
              </a:spcBef>
              <a:spcAft>
                <a:spcPts val="0"/>
              </a:spcAft>
              <a:buClr>
                <a:schemeClr val="dk2"/>
              </a:buClr>
              <a:buSzPts val="2000"/>
              <a:buFont typeface="Karla"/>
              <a:buChar char="▫"/>
              <a:defRPr b="0" i="0" sz="2000" u="none" cap="none" strike="noStrike">
                <a:solidFill>
                  <a:schemeClr val="dk1"/>
                </a:solidFill>
                <a:latin typeface="Karla"/>
                <a:ea typeface="Karla"/>
                <a:cs typeface="Karla"/>
                <a:sym typeface="Karla"/>
              </a:defRPr>
            </a:lvl5pPr>
            <a:lvl6pPr indent="-355600" lvl="5" marL="2743200" marR="0" rtl="0" algn="l">
              <a:lnSpc>
                <a:spcPct val="100000"/>
              </a:lnSpc>
              <a:spcBef>
                <a:spcPts val="600"/>
              </a:spcBef>
              <a:spcAft>
                <a:spcPts val="0"/>
              </a:spcAft>
              <a:buClr>
                <a:schemeClr val="dk2"/>
              </a:buClr>
              <a:buSzPts val="2000"/>
              <a:buFont typeface="Karla"/>
              <a:buChar char="▫"/>
              <a:defRPr b="0" i="0" sz="2000" u="none" cap="none" strike="noStrike">
                <a:solidFill>
                  <a:schemeClr val="dk1"/>
                </a:solidFill>
                <a:latin typeface="Karla"/>
                <a:ea typeface="Karla"/>
                <a:cs typeface="Karla"/>
                <a:sym typeface="Karla"/>
              </a:defRPr>
            </a:lvl6pPr>
            <a:lvl7pPr indent="-355600" lvl="6" marL="3200400" marR="0" rtl="0" algn="l">
              <a:lnSpc>
                <a:spcPct val="100000"/>
              </a:lnSpc>
              <a:spcBef>
                <a:spcPts val="600"/>
              </a:spcBef>
              <a:spcAft>
                <a:spcPts val="0"/>
              </a:spcAft>
              <a:buClr>
                <a:schemeClr val="dk2"/>
              </a:buClr>
              <a:buSzPts val="2000"/>
              <a:buFont typeface="Karla"/>
              <a:buChar char="▫"/>
              <a:defRPr b="0" i="0" sz="2000" u="none" cap="none" strike="noStrike">
                <a:solidFill>
                  <a:schemeClr val="dk1"/>
                </a:solidFill>
                <a:latin typeface="Karla"/>
                <a:ea typeface="Karla"/>
                <a:cs typeface="Karla"/>
                <a:sym typeface="Karla"/>
              </a:defRPr>
            </a:lvl7pPr>
            <a:lvl8pPr indent="-355600" lvl="7" marL="3657600" marR="0" rtl="0" algn="l">
              <a:lnSpc>
                <a:spcPct val="100000"/>
              </a:lnSpc>
              <a:spcBef>
                <a:spcPts val="600"/>
              </a:spcBef>
              <a:spcAft>
                <a:spcPts val="0"/>
              </a:spcAft>
              <a:buClr>
                <a:schemeClr val="dk2"/>
              </a:buClr>
              <a:buSzPts val="2000"/>
              <a:buFont typeface="Karla"/>
              <a:buChar char="▫"/>
              <a:defRPr b="0" i="0" sz="2000" u="none" cap="none" strike="noStrike">
                <a:solidFill>
                  <a:schemeClr val="dk1"/>
                </a:solidFill>
                <a:latin typeface="Karla"/>
                <a:ea typeface="Karla"/>
                <a:cs typeface="Karla"/>
                <a:sym typeface="Karla"/>
              </a:defRPr>
            </a:lvl8pPr>
            <a:lvl9pPr indent="-355600" lvl="8" marL="4114800" marR="0" rtl="0" algn="l">
              <a:lnSpc>
                <a:spcPct val="100000"/>
              </a:lnSpc>
              <a:spcBef>
                <a:spcPts val="600"/>
              </a:spcBef>
              <a:spcAft>
                <a:spcPts val="600"/>
              </a:spcAft>
              <a:buClr>
                <a:schemeClr val="dk2"/>
              </a:buClr>
              <a:buSzPts val="2000"/>
              <a:buFont typeface="Karla"/>
              <a:buChar char="▫"/>
              <a:defRPr b="0" i="0" sz="2000" u="none" cap="none" strike="noStrike">
                <a:solidFill>
                  <a:schemeClr val="dk1"/>
                </a:solidFill>
                <a:latin typeface="Karla"/>
                <a:ea typeface="Karla"/>
                <a:cs typeface="Karla"/>
                <a:sym typeface="Karla"/>
              </a:defRPr>
            </a:lvl9pPr>
          </a:lstStyle>
          <a:p/>
        </p:txBody>
      </p:sp>
      <p:sp>
        <p:nvSpPr>
          <p:cNvPr id="8" name="Google Shape;8;p1"/>
          <p:cNvSpPr txBox="1"/>
          <p:nvPr>
            <p:ph idx="12" type="sldNum"/>
          </p:nvPr>
        </p:nvSpPr>
        <p:spPr>
          <a:xfrm>
            <a:off x="8456478" y="129651"/>
            <a:ext cx="548700" cy="393600"/>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2"/>
                </a:solidFill>
                <a:latin typeface="Karla"/>
                <a:ea typeface="Karla"/>
                <a:cs typeface="Karla"/>
                <a:sym typeface="Karl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68" name="Google Shape;68;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9" name="Google Shape;69;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creativecommons.org/licenses/by/4.0/" TargetMode="External"/><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https://votesmart.org/bill/26556/68090/authorizes-state-budget-for-fiscal-years-2019-2021#68090" TargetMode="External"/><Relationship Id="rId5" Type="http://schemas.openxmlformats.org/officeDocument/2006/relationships/hyperlink" Target="http://www.ct.edu/newsroom/no_or_low_cost_textbook_options_available_for_connecticut_community_college" TargetMode="External"/><Relationship Id="rId6"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hyperlink" Target="https://www.mass.edu/strategic/documents/OER%20Working%20Group%20Final%20Report.pdf" TargetMode="External"/><Relationship Id="rId5" Type="http://schemas.openxmlformats.org/officeDocument/2006/relationships/hyperlink" Target="https://www.mass.edu/bhe/lib/documents/AAC/03_AAC_20_03%20OER%20Report%20and%20Recommendations.pdf" TargetMode="External"/><Relationship Id="rId6"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hyperlink" Target="http://openpedagogy.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hyperlink" Target="http://www.njleg.state.nj.us/2018/Bills/S1000/768_I1.PDF" TargetMode="External"/><Relationship Id="rId5" Type="http://schemas.openxmlformats.org/officeDocument/2006/relationships/hyperlink" Target="http://www.njleg.state.nj.us/2018/Bills/A0500/327_U1.PDF" TargetMode="External"/><Relationship Id="rId6"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hyperlink" Target="https://www.governor.ny.gov/news/governor-cuomo-announces-8-million-open-educational-resources-initiative-suny-and-cuny-cut-high#" TargetMode="External"/><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hyperlink" Target="https://www.oercommons.org/groups/vtopen/1655/information/" TargetMode="External"/><Relationship Id="rId5" Type="http://schemas.openxmlformats.org/officeDocument/2006/relationships/hyperlink" Target="https://libguides.castleton.edu/vscoer" TargetMode="External"/><Relationship Id="rId6"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4"/>
            </a:gs>
            <a:gs pos="20000">
              <a:schemeClr val="accent4"/>
            </a:gs>
            <a:gs pos="79000">
              <a:schemeClr val="accent3"/>
            </a:gs>
            <a:gs pos="100000">
              <a:schemeClr val="accent3"/>
            </a:gs>
          </a:gsLst>
          <a:lin ang="5400012" scaled="0"/>
        </a:gradFill>
      </p:bgPr>
    </p:bg>
    <p:spTree>
      <p:nvGrpSpPr>
        <p:cNvPr id="128" name="Shape 128"/>
        <p:cNvGrpSpPr/>
        <p:nvPr/>
      </p:nvGrpSpPr>
      <p:grpSpPr>
        <a:xfrm>
          <a:off x="0" y="0"/>
          <a:ext cx="0" cy="0"/>
          <a:chOff x="0" y="0"/>
          <a:chExt cx="0" cy="0"/>
        </a:xfrm>
      </p:grpSpPr>
      <p:sp>
        <p:nvSpPr>
          <p:cNvPr id="129" name="Google Shape;129;p29"/>
          <p:cNvSpPr txBox="1"/>
          <p:nvPr>
            <p:ph idx="4294967295" type="ctrTitle"/>
          </p:nvPr>
        </p:nvSpPr>
        <p:spPr>
          <a:xfrm>
            <a:off x="457200" y="2116750"/>
            <a:ext cx="5232300" cy="1159800"/>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dk1"/>
              </a:buClr>
              <a:buSzPts val="2600"/>
              <a:buFont typeface="Encode Sans Semi Condensed"/>
              <a:buNone/>
            </a:pPr>
            <a:r>
              <a:rPr b="1" i="0" lang="en" sz="6500" u="none" cap="none" strike="noStrike">
                <a:solidFill>
                  <a:schemeClr val="dk1"/>
                </a:solidFill>
                <a:latin typeface="Encode Sans Semi Condensed"/>
                <a:ea typeface="Encode Sans Semi Condensed"/>
                <a:cs typeface="Encode Sans Semi Condensed"/>
                <a:sym typeface="Encode Sans Semi Condensed"/>
              </a:rPr>
              <a:t>Open Ed in the Northeast</a:t>
            </a:r>
            <a:endParaRPr b="1" i="0" sz="6500" u="none" cap="none" strike="noStrike">
              <a:solidFill>
                <a:schemeClr val="dk1"/>
              </a:solidFill>
              <a:latin typeface="Encode Sans Semi Condensed"/>
              <a:ea typeface="Encode Sans Semi Condensed"/>
              <a:cs typeface="Encode Sans Semi Condensed"/>
              <a:sym typeface="Encode Sans Semi Condensed"/>
            </a:endParaRPr>
          </a:p>
        </p:txBody>
      </p:sp>
      <p:sp>
        <p:nvSpPr>
          <p:cNvPr id="130" name="Google Shape;130;p29"/>
          <p:cNvSpPr txBox="1"/>
          <p:nvPr>
            <p:ph idx="4294967295" type="subTitle"/>
          </p:nvPr>
        </p:nvSpPr>
        <p:spPr>
          <a:xfrm>
            <a:off x="533400" y="3335350"/>
            <a:ext cx="3865200" cy="7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5"/>
              </a:buClr>
              <a:buSzPts val="2000"/>
              <a:buFont typeface="Karla"/>
              <a:buNone/>
            </a:pPr>
            <a:r>
              <a:rPr b="0" i="0" lang="en" sz="2200" u="none" cap="none" strike="noStrike">
                <a:solidFill>
                  <a:schemeClr val="dk2"/>
                </a:solidFill>
                <a:latin typeface="Karla"/>
                <a:ea typeface="Karla"/>
                <a:cs typeface="Karla"/>
                <a:sym typeface="Karla"/>
              </a:rPr>
              <a:t>A Landscape Summary </a:t>
            </a:r>
            <a:endParaRPr b="0" i="0" sz="2200" u="none" cap="none" strike="noStrike">
              <a:solidFill>
                <a:schemeClr val="dk2"/>
              </a:solidFill>
              <a:latin typeface="Karla"/>
              <a:ea typeface="Karla"/>
              <a:cs typeface="Karla"/>
              <a:sym typeface="Karla"/>
            </a:endParaRPr>
          </a:p>
          <a:p>
            <a:pPr indent="0" lvl="0" marL="0" marR="0" rtl="0" algn="l">
              <a:lnSpc>
                <a:spcPct val="100000"/>
              </a:lnSpc>
              <a:spcBef>
                <a:spcPts val="600"/>
              </a:spcBef>
              <a:spcAft>
                <a:spcPts val="600"/>
              </a:spcAft>
              <a:buClr>
                <a:schemeClr val="accent5"/>
              </a:buClr>
              <a:buSzPts val="2000"/>
              <a:buFont typeface="Karla"/>
              <a:buNone/>
            </a:pPr>
            <a:r>
              <a:t/>
            </a:r>
            <a:endParaRPr b="0" i="0" sz="2000" u="none" cap="none" strike="noStrike">
              <a:solidFill>
                <a:schemeClr val="dk2"/>
              </a:solidFill>
              <a:latin typeface="Karla"/>
              <a:ea typeface="Karla"/>
              <a:cs typeface="Karla"/>
              <a:sym typeface="Karla"/>
            </a:endParaRPr>
          </a:p>
        </p:txBody>
      </p:sp>
      <p:pic>
        <p:nvPicPr>
          <p:cNvPr id="131" name="Google Shape;131;p29"/>
          <p:cNvPicPr preferRelativeResize="0"/>
          <p:nvPr/>
        </p:nvPicPr>
        <p:blipFill rotWithShape="1">
          <a:blip r:embed="rId3">
            <a:alphaModFix/>
          </a:blip>
          <a:srcRect b="0" l="0" r="0" t="0"/>
          <a:stretch/>
        </p:blipFill>
        <p:spPr>
          <a:xfrm>
            <a:off x="251068" y="4657500"/>
            <a:ext cx="1989450" cy="365325"/>
          </a:xfrm>
          <a:prstGeom prst="rect">
            <a:avLst/>
          </a:prstGeom>
          <a:noFill/>
          <a:ln>
            <a:noFill/>
          </a:ln>
        </p:spPr>
      </p:pic>
      <p:sp>
        <p:nvSpPr>
          <p:cNvPr id="132" name="Google Shape;132;p29"/>
          <p:cNvSpPr txBox="1"/>
          <p:nvPr/>
        </p:nvSpPr>
        <p:spPr>
          <a:xfrm>
            <a:off x="4322375" y="4691225"/>
            <a:ext cx="4736400" cy="29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This presentation by the New England Board of Higher Education is </a:t>
            </a:r>
            <a:r>
              <a:rPr b="0" i="0" lang="en" sz="900" u="none" cap="none" strike="noStrike">
                <a:solidFill>
                  <a:srgbClr val="000000"/>
                </a:solidFill>
                <a:highlight>
                  <a:schemeClr val="lt1"/>
                </a:highlight>
                <a:latin typeface="Arial"/>
                <a:ea typeface="Arial"/>
                <a:cs typeface="Arial"/>
                <a:sym typeface="Arial"/>
              </a:rPr>
              <a:t>licensed under a</a:t>
            </a:r>
            <a:r>
              <a:rPr b="0" i="0" lang="en" sz="900" u="none" cap="none" strike="noStrike">
                <a:solidFill>
                  <a:srgbClr val="464646"/>
                </a:solidFill>
                <a:highlight>
                  <a:schemeClr val="lt1"/>
                </a:highlight>
                <a:latin typeface="Arial"/>
                <a:ea typeface="Arial"/>
                <a:cs typeface="Arial"/>
                <a:sym typeface="Arial"/>
              </a:rPr>
              <a:t> </a:t>
            </a:r>
            <a:r>
              <a:rPr b="0" i="0" lang="en" sz="900" u="sng" cap="none" strike="noStrike">
                <a:solidFill>
                  <a:srgbClr val="049CCF"/>
                </a:solidFill>
                <a:highlight>
                  <a:schemeClr val="lt1"/>
                </a:highlight>
                <a:latin typeface="Arial"/>
                <a:ea typeface="Arial"/>
                <a:cs typeface="Arial"/>
                <a:sym typeface="Arial"/>
                <a:hlinkClick r:id="rId4"/>
              </a:rPr>
              <a:t>Creative Commons Attribution 4.0 International License</a:t>
            </a:r>
            <a:r>
              <a:rPr b="0" i="0" lang="en" sz="900" u="none" cap="none" strike="noStrike">
                <a:solidFill>
                  <a:srgbClr val="464646"/>
                </a:solidFill>
                <a:highlight>
                  <a:schemeClr val="lt1"/>
                </a:highlight>
                <a:latin typeface="Arial"/>
                <a:ea typeface="Arial"/>
                <a:cs typeface="Arial"/>
                <a:sym typeface="Arial"/>
              </a:rPr>
              <a:t>.</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reative Commons License" id="133" name="Google Shape;133;p29"/>
          <p:cNvPicPr preferRelativeResize="0"/>
          <p:nvPr/>
        </p:nvPicPr>
        <p:blipFill rotWithShape="1">
          <a:blip r:embed="rId5">
            <a:alphaModFix/>
          </a:blip>
          <a:srcRect b="0" l="0" r="0" t="0"/>
          <a:stretch/>
        </p:blipFill>
        <p:spPr>
          <a:xfrm>
            <a:off x="3594500" y="4813975"/>
            <a:ext cx="727875" cy="255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4"/>
            </a:gs>
            <a:gs pos="20000">
              <a:schemeClr val="accent4"/>
            </a:gs>
            <a:gs pos="79000">
              <a:schemeClr val="accent3"/>
            </a:gs>
            <a:gs pos="100000">
              <a:schemeClr val="accent3"/>
            </a:gs>
          </a:gsLst>
          <a:lin ang="5400012" scaled="0"/>
        </a:gradFill>
      </p:bgPr>
    </p:bg>
    <p:spTree>
      <p:nvGrpSpPr>
        <p:cNvPr id="206" name="Shape 206"/>
        <p:cNvGrpSpPr/>
        <p:nvPr/>
      </p:nvGrpSpPr>
      <p:grpSpPr>
        <a:xfrm>
          <a:off x="0" y="0"/>
          <a:ext cx="0" cy="0"/>
          <a:chOff x="0" y="0"/>
          <a:chExt cx="0" cy="0"/>
        </a:xfrm>
      </p:grpSpPr>
      <p:sp>
        <p:nvSpPr>
          <p:cNvPr id="207" name="Google Shape;207;p38"/>
          <p:cNvSpPr txBox="1"/>
          <p:nvPr>
            <p:ph idx="4294967295" type="ctrTitle"/>
          </p:nvPr>
        </p:nvSpPr>
        <p:spPr>
          <a:xfrm>
            <a:off x="2776750" y="1991850"/>
            <a:ext cx="6240000" cy="1159800"/>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dk1"/>
              </a:buClr>
              <a:buSzPts val="2600"/>
              <a:buFont typeface="Encode Sans Semi Condensed"/>
              <a:buNone/>
            </a:pPr>
            <a:r>
              <a:rPr b="1" i="0" lang="en" sz="5500" u="none" cap="none" strike="noStrike">
                <a:solidFill>
                  <a:schemeClr val="dk1"/>
                </a:solidFill>
                <a:latin typeface="Encode Sans Semi Condensed"/>
                <a:ea typeface="Encode Sans Semi Condensed"/>
                <a:cs typeface="Encode Sans Semi Condensed"/>
                <a:sym typeface="Encode Sans Semi Condensed"/>
              </a:rPr>
              <a:t>Policy, Leadership &amp; Highlights</a:t>
            </a:r>
            <a:endParaRPr b="1" i="0" sz="5500" u="none" cap="none" strike="noStrike">
              <a:solidFill>
                <a:schemeClr val="dk1"/>
              </a:solidFill>
              <a:latin typeface="Encode Sans Semi Condensed"/>
              <a:ea typeface="Encode Sans Semi Condensed"/>
              <a:cs typeface="Encode Sans Semi Condensed"/>
              <a:sym typeface="Encode Sans Semi Condensed"/>
            </a:endParaRPr>
          </a:p>
        </p:txBody>
      </p:sp>
      <p:pic>
        <p:nvPicPr>
          <p:cNvPr id="208" name="Google Shape;208;p38"/>
          <p:cNvPicPr preferRelativeResize="0"/>
          <p:nvPr/>
        </p:nvPicPr>
        <p:blipFill rotWithShape="1">
          <a:blip r:embed="rId3">
            <a:alphaModFix/>
          </a:blip>
          <a:srcRect b="0" l="0" r="0" t="0"/>
          <a:stretch/>
        </p:blipFill>
        <p:spPr>
          <a:xfrm>
            <a:off x="152400" y="152400"/>
            <a:ext cx="2340606" cy="2192951"/>
          </a:xfrm>
          <a:prstGeom prst="rect">
            <a:avLst/>
          </a:prstGeom>
          <a:noFill/>
          <a:ln>
            <a:noFill/>
          </a:ln>
        </p:spPr>
      </p:pic>
      <p:sp>
        <p:nvSpPr>
          <p:cNvPr id="209" name="Google Shape;209;p38"/>
          <p:cNvSpPr txBox="1"/>
          <p:nvPr>
            <p:ph idx="4294967295" type="subTitle"/>
          </p:nvPr>
        </p:nvSpPr>
        <p:spPr>
          <a:xfrm>
            <a:off x="2824000" y="3269350"/>
            <a:ext cx="5099400" cy="784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5"/>
              </a:buClr>
              <a:buSzPts val="2000"/>
              <a:buFont typeface="Karla"/>
              <a:buNone/>
            </a:pPr>
            <a:r>
              <a:rPr b="0" i="0" lang="en" sz="2200" u="none" cap="none" strike="noStrike">
                <a:solidFill>
                  <a:schemeClr val="dk2"/>
                </a:solidFill>
                <a:latin typeface="Karla"/>
                <a:ea typeface="Karla"/>
                <a:cs typeface="Karla"/>
                <a:sym typeface="Karla"/>
              </a:rPr>
              <a:t>Open Education Efforts in the Northeast</a:t>
            </a:r>
            <a:endParaRPr b="0" i="0" sz="2200" u="none" cap="none" strike="noStrike">
              <a:solidFill>
                <a:schemeClr val="dk2"/>
              </a:solidFill>
              <a:latin typeface="Karla"/>
              <a:ea typeface="Karla"/>
              <a:cs typeface="Karla"/>
              <a:sym typeface="Karla"/>
            </a:endParaRPr>
          </a:p>
          <a:p>
            <a:pPr indent="0" lvl="0" marL="0" marR="0" rtl="0" algn="l">
              <a:lnSpc>
                <a:spcPct val="100000"/>
              </a:lnSpc>
              <a:spcBef>
                <a:spcPts val="600"/>
              </a:spcBef>
              <a:spcAft>
                <a:spcPts val="600"/>
              </a:spcAft>
              <a:buClr>
                <a:schemeClr val="accent5"/>
              </a:buClr>
              <a:buSzPts val="2000"/>
              <a:buFont typeface="Karla"/>
              <a:buNone/>
            </a:pPr>
            <a:r>
              <a:t/>
            </a:r>
            <a:endParaRPr b="0" i="0" sz="2000" u="none" cap="none" strike="noStrike">
              <a:solidFill>
                <a:schemeClr val="dk2"/>
              </a:solidFill>
              <a:latin typeface="Karla"/>
              <a:ea typeface="Karla"/>
              <a:cs typeface="Karla"/>
              <a:sym typeface="Karla"/>
            </a:endParaRPr>
          </a:p>
        </p:txBody>
      </p:sp>
      <p:pic>
        <p:nvPicPr>
          <p:cNvPr id="210" name="Google Shape;210;p38"/>
          <p:cNvPicPr preferRelativeResize="0"/>
          <p:nvPr/>
        </p:nvPicPr>
        <p:blipFill rotWithShape="1">
          <a:blip r:embed="rId4">
            <a:alphaModFix/>
          </a:blip>
          <a:srcRect b="0" l="0" r="0" t="0"/>
          <a:stretch/>
        </p:blipFill>
        <p:spPr>
          <a:xfrm>
            <a:off x="210893" y="4627375"/>
            <a:ext cx="1989450" cy="365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9"/>
          <p:cNvSpPr/>
          <p:nvPr/>
        </p:nvSpPr>
        <p:spPr>
          <a:xfrm>
            <a:off x="139700" y="2363225"/>
            <a:ext cx="2379300" cy="2651400"/>
          </a:xfrm>
          <a:prstGeom prst="rect">
            <a:avLst/>
          </a:prstGeom>
          <a:solidFill>
            <a:srgbClr val="93B2BF">
              <a:alpha val="254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9"/>
          <p:cNvSpPr txBox="1"/>
          <p:nvPr>
            <p:ph type="title"/>
          </p:nvPr>
        </p:nvSpPr>
        <p:spPr>
          <a:xfrm>
            <a:off x="2551900" y="522400"/>
            <a:ext cx="55755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en" sz="4800">
                <a:solidFill>
                  <a:srgbClr val="93B2BF"/>
                </a:solidFill>
                <a:latin typeface="Karla"/>
                <a:ea typeface="Karla"/>
                <a:cs typeface="Karla"/>
                <a:sym typeface="Karla"/>
              </a:rPr>
              <a:t>Connecticut</a:t>
            </a:r>
            <a:r>
              <a:rPr lang="en" sz="4800">
                <a:solidFill>
                  <a:srgbClr val="93B2BF"/>
                </a:solidFill>
              </a:rPr>
              <a:t> </a:t>
            </a:r>
            <a:endParaRPr sz="4800">
              <a:solidFill>
                <a:srgbClr val="93B2BF"/>
              </a:solidFill>
            </a:endParaRPr>
          </a:p>
        </p:txBody>
      </p:sp>
      <p:pic>
        <p:nvPicPr>
          <p:cNvPr id="217" name="Google Shape;217;p39"/>
          <p:cNvPicPr preferRelativeResize="0"/>
          <p:nvPr/>
        </p:nvPicPr>
        <p:blipFill rotWithShape="1">
          <a:blip r:embed="rId3">
            <a:alphaModFix/>
          </a:blip>
          <a:srcRect b="0" l="0" r="0" t="0"/>
          <a:stretch/>
        </p:blipFill>
        <p:spPr>
          <a:xfrm>
            <a:off x="192125" y="235700"/>
            <a:ext cx="2024051" cy="1846050"/>
          </a:xfrm>
          <a:prstGeom prst="rect">
            <a:avLst/>
          </a:prstGeom>
          <a:noFill/>
          <a:ln>
            <a:noFill/>
          </a:ln>
        </p:spPr>
      </p:pic>
      <p:cxnSp>
        <p:nvCxnSpPr>
          <p:cNvPr id="218" name="Google Shape;218;p39"/>
          <p:cNvCxnSpPr/>
          <p:nvPr/>
        </p:nvCxnSpPr>
        <p:spPr>
          <a:xfrm flipH="1" rot="10800000">
            <a:off x="2714225" y="1469625"/>
            <a:ext cx="5659800" cy="19800"/>
          </a:xfrm>
          <a:prstGeom prst="straightConnector1">
            <a:avLst/>
          </a:prstGeom>
          <a:noFill/>
          <a:ln cap="flat" cmpd="sng" w="9525">
            <a:solidFill>
              <a:schemeClr val="dk2"/>
            </a:solidFill>
            <a:prstDash val="solid"/>
            <a:round/>
            <a:headEnd len="sm" w="sm" type="none"/>
            <a:tailEnd len="sm" w="sm" type="none"/>
          </a:ln>
        </p:spPr>
      </p:cxnSp>
      <p:sp>
        <p:nvSpPr>
          <p:cNvPr id="219" name="Google Shape;219;p39"/>
          <p:cNvSpPr txBox="1"/>
          <p:nvPr/>
        </p:nvSpPr>
        <p:spPr>
          <a:xfrm>
            <a:off x="2621400" y="1644725"/>
            <a:ext cx="5659800" cy="3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Karla"/>
                <a:ea typeface="Karla"/>
                <a:cs typeface="Karla"/>
                <a:sym typeface="Karla"/>
              </a:rPr>
              <a:t>Legislative action</a:t>
            </a:r>
            <a:endParaRPr b="1" i="0" sz="1800" u="none" cap="none" strike="noStrike">
              <a:solidFill>
                <a:srgbClr val="000000"/>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Karla"/>
              <a:ea typeface="Karla"/>
              <a:cs typeface="Karla"/>
              <a:sym typeface="Karla"/>
            </a:endParaRPr>
          </a:p>
          <a:p>
            <a:pPr indent="-317500" lvl="0" marL="457200" marR="0" rtl="0" algn="l">
              <a:lnSpc>
                <a:spcPct val="100000"/>
              </a:lnSpc>
              <a:spcBef>
                <a:spcPts val="0"/>
              </a:spcBef>
              <a:spcAft>
                <a:spcPts val="0"/>
              </a:spcAft>
              <a:buClr>
                <a:srgbClr val="000000"/>
              </a:buClr>
              <a:buSzPts val="1400"/>
              <a:buFont typeface="Karla"/>
              <a:buChar char="●"/>
            </a:pPr>
            <a:r>
              <a:rPr b="0" i="0" lang="en" sz="1400" u="sng" cap="none" strike="noStrike">
                <a:solidFill>
                  <a:srgbClr val="1155CC"/>
                </a:solidFill>
                <a:latin typeface="Karla"/>
                <a:ea typeface="Karla"/>
                <a:cs typeface="Karla"/>
                <a:sym typeface="Karla"/>
                <a:hlinkClick r:id="rId4"/>
              </a:rPr>
              <a:t>HB 7424</a:t>
            </a:r>
            <a:r>
              <a:rPr b="0" i="0" lang="en" sz="1400" u="none" cap="none" strike="noStrike">
                <a:solidFill>
                  <a:schemeClr val="dk1"/>
                </a:solidFill>
                <a:latin typeface="Karla"/>
                <a:ea typeface="Karla"/>
                <a:cs typeface="Karla"/>
                <a:sym typeface="Karla"/>
              </a:rPr>
              <a:t> was enacted in 2019 establishing the Connecticut OER Coordinating Council under the Office of Higher Education. </a:t>
            </a:r>
            <a:endParaRPr b="0" i="0" sz="14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rgbClr val="000000"/>
              </a:buClr>
              <a:buSzPts val="1400"/>
              <a:buFont typeface="Karla"/>
              <a:buChar char="●"/>
            </a:pPr>
            <a:r>
              <a:rPr b="0" i="0" lang="en" sz="1400" u="none" cap="none" strike="noStrike">
                <a:solidFill>
                  <a:schemeClr val="dk1"/>
                </a:solidFill>
                <a:latin typeface="Karla"/>
                <a:ea typeface="Karla"/>
                <a:cs typeface="Karla"/>
                <a:sym typeface="Karla"/>
              </a:rPr>
              <a:t>The 17-member council, chaired by Kevin Corcoran, Executive Director of Digital Learning for the Connecticut State Colleges and Universities System was convened for the first time in mid-September 2019 with an agenda to identify high-impact courses and facilitate a competitive grant program for higher education faculty in the state to develop, convert or adopt OER.</a:t>
            </a:r>
            <a:r>
              <a:rPr b="1" i="0" lang="en" sz="1400" u="none" cap="none" strike="noStrike">
                <a:solidFill>
                  <a:srgbClr val="000000"/>
                </a:solidFill>
                <a:latin typeface="Karla"/>
                <a:ea typeface="Karla"/>
                <a:cs typeface="Karla"/>
                <a:sym typeface="Karla"/>
              </a:rPr>
              <a:t> </a:t>
            </a:r>
            <a:endParaRPr b="1" i="0" sz="1400" u="none" cap="none" strike="noStrike">
              <a:solidFill>
                <a:srgbClr val="000000"/>
              </a:solidFill>
              <a:latin typeface="Karla"/>
              <a:ea typeface="Karla"/>
              <a:cs typeface="Karla"/>
              <a:sym typeface="Karla"/>
            </a:endParaRPr>
          </a:p>
          <a:p>
            <a:pPr indent="-317500" lvl="0" marL="457200" marR="0" rtl="0" algn="l">
              <a:lnSpc>
                <a:spcPct val="100000"/>
              </a:lnSpc>
              <a:spcBef>
                <a:spcPts val="0"/>
              </a:spcBef>
              <a:spcAft>
                <a:spcPts val="0"/>
              </a:spcAft>
              <a:buClr>
                <a:srgbClr val="000000"/>
              </a:buClr>
              <a:buSzPts val="1400"/>
              <a:buFont typeface="Karla"/>
              <a:buChar char="●"/>
            </a:pPr>
            <a:r>
              <a:rPr b="1" i="0" lang="en" sz="1400" u="none" cap="none" strike="noStrike">
                <a:solidFill>
                  <a:srgbClr val="000000"/>
                </a:solidFill>
                <a:latin typeface="Karla"/>
                <a:ea typeface="Karla"/>
                <a:cs typeface="Karla"/>
                <a:sym typeface="Karla"/>
              </a:rPr>
              <a:t>State investment: $75,000 </a:t>
            </a:r>
            <a:r>
              <a:rPr b="0" i="0" lang="en" sz="1400" u="none" cap="none" strike="noStrike">
                <a:solidFill>
                  <a:srgbClr val="000000"/>
                </a:solidFill>
                <a:latin typeface="Karla"/>
                <a:ea typeface="Karla"/>
                <a:cs typeface="Karla"/>
                <a:sym typeface="Karla"/>
              </a:rPr>
              <a:t>specified for OER grants</a:t>
            </a:r>
            <a:endParaRPr b="0" i="0" sz="1400" u="none" cap="none" strike="noStrike">
              <a:solidFill>
                <a:srgbClr val="000000"/>
              </a:solidFill>
              <a:latin typeface="Karla"/>
              <a:ea typeface="Karla"/>
              <a:cs typeface="Karla"/>
              <a:sym typeface="Karla"/>
            </a:endParaRPr>
          </a:p>
          <a:p>
            <a:pPr indent="-317500" lvl="0" marL="457200" marR="0" rtl="0" algn="l">
              <a:lnSpc>
                <a:spcPct val="100000"/>
              </a:lnSpc>
              <a:spcBef>
                <a:spcPts val="0"/>
              </a:spcBef>
              <a:spcAft>
                <a:spcPts val="0"/>
              </a:spcAft>
              <a:buClr>
                <a:srgbClr val="000000"/>
              </a:buClr>
              <a:buSzPts val="1400"/>
              <a:buFont typeface="Karla"/>
              <a:buChar char="●"/>
            </a:pPr>
            <a:r>
              <a:rPr b="0" i="0" lang="en" sz="1400" u="none" cap="none" strike="noStrike">
                <a:solidFill>
                  <a:srgbClr val="000000"/>
                </a:solidFill>
                <a:latin typeface="Karla"/>
                <a:ea typeface="Karla"/>
                <a:cs typeface="Karla"/>
                <a:sym typeface="Karla"/>
              </a:rPr>
              <a:t>Connecticut is a #GoOpen State</a:t>
            </a:r>
            <a:endParaRPr b="0" i="0" sz="1400" u="none" cap="none" strike="noStrike">
              <a:solidFill>
                <a:srgbClr val="000000"/>
              </a:solidFill>
              <a:latin typeface="Karla"/>
              <a:ea typeface="Karla"/>
              <a:cs typeface="Karla"/>
              <a:sym typeface="Karla"/>
            </a:endParaRPr>
          </a:p>
        </p:txBody>
      </p:sp>
      <p:sp>
        <p:nvSpPr>
          <p:cNvPr id="220" name="Google Shape;220;p39"/>
          <p:cNvSpPr txBox="1"/>
          <p:nvPr/>
        </p:nvSpPr>
        <p:spPr>
          <a:xfrm>
            <a:off x="139700" y="2412875"/>
            <a:ext cx="2312700" cy="260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Karla"/>
                <a:ea typeface="Karla"/>
                <a:cs typeface="Karla"/>
                <a:sym typeface="Karla"/>
              </a:rPr>
              <a:t>Institution highlight</a:t>
            </a:r>
            <a:endParaRPr b="1" i="0" sz="14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Karla"/>
              <a:ea typeface="Karla"/>
              <a:cs typeface="Karla"/>
              <a:sym typeface="Karla"/>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latin typeface="Karla"/>
                <a:ea typeface="Karla"/>
                <a:cs typeface="Karla"/>
                <a:sym typeface="Karla"/>
              </a:rPr>
              <a:t>Connecticut State Colleges and Universities (CSCU) </a:t>
            </a:r>
            <a:r>
              <a:rPr b="0" i="0" lang="en" sz="1200" u="sng" cap="none" strike="noStrike">
                <a:solidFill>
                  <a:srgbClr val="1155CC"/>
                </a:solidFill>
                <a:latin typeface="Karla"/>
                <a:ea typeface="Karla"/>
                <a:cs typeface="Karla"/>
                <a:sym typeface="Karla"/>
                <a:hlinkClick r:id="rId5"/>
              </a:rPr>
              <a:t>#NoLo (No and Low cost &gt; $40) Campaign</a:t>
            </a:r>
            <a:r>
              <a:rPr b="0" i="0" lang="en" sz="1200" u="none" cap="none" strike="noStrike">
                <a:solidFill>
                  <a:schemeClr val="dk1"/>
                </a:solidFill>
                <a:latin typeface="Karla"/>
                <a:ea typeface="Karla"/>
                <a:cs typeface="Karla"/>
                <a:sym typeface="Karla"/>
              </a:rPr>
              <a:t> easily allows students to identify which courses offer low or no-cost course materials. CSCU is also a member of the the DOERS3.</a:t>
            </a:r>
            <a:endParaRPr b="1" i="0" sz="12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Karla"/>
              <a:ea typeface="Karla"/>
              <a:cs typeface="Karla"/>
              <a:sym typeface="Karla"/>
            </a:endParaRPr>
          </a:p>
        </p:txBody>
      </p:sp>
      <p:pic>
        <p:nvPicPr>
          <p:cNvPr id="221" name="Google Shape;221;p39"/>
          <p:cNvPicPr preferRelativeResize="0"/>
          <p:nvPr/>
        </p:nvPicPr>
        <p:blipFill rotWithShape="1">
          <a:blip r:embed="rId6">
            <a:alphaModFix/>
          </a:blip>
          <a:srcRect b="0" l="0" r="0" t="0"/>
          <a:stretch/>
        </p:blipFill>
        <p:spPr>
          <a:xfrm>
            <a:off x="7052143" y="4717775"/>
            <a:ext cx="1989450" cy="365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40"/>
          <p:cNvSpPr txBox="1"/>
          <p:nvPr>
            <p:ph type="title"/>
          </p:nvPr>
        </p:nvSpPr>
        <p:spPr>
          <a:xfrm>
            <a:off x="2859725" y="225775"/>
            <a:ext cx="47511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en" sz="4800">
                <a:solidFill>
                  <a:srgbClr val="93B2BF"/>
                </a:solidFill>
                <a:latin typeface="Karla"/>
                <a:ea typeface="Karla"/>
                <a:cs typeface="Karla"/>
                <a:sym typeface="Karla"/>
              </a:rPr>
              <a:t>Maine</a:t>
            </a:r>
            <a:endParaRPr b="1" sz="4800">
              <a:solidFill>
                <a:srgbClr val="93B2BF"/>
              </a:solidFill>
              <a:latin typeface="Karla"/>
              <a:ea typeface="Karla"/>
              <a:cs typeface="Karla"/>
              <a:sym typeface="Karla"/>
            </a:endParaRPr>
          </a:p>
        </p:txBody>
      </p:sp>
      <p:pic>
        <p:nvPicPr>
          <p:cNvPr id="227" name="Google Shape;227;p40"/>
          <p:cNvPicPr preferRelativeResize="0"/>
          <p:nvPr/>
        </p:nvPicPr>
        <p:blipFill rotWithShape="1">
          <a:blip r:embed="rId3">
            <a:alphaModFix/>
          </a:blip>
          <a:srcRect b="0" l="0" r="0" t="0"/>
          <a:stretch/>
        </p:blipFill>
        <p:spPr>
          <a:xfrm>
            <a:off x="311700" y="225775"/>
            <a:ext cx="1988055" cy="1846051"/>
          </a:xfrm>
          <a:prstGeom prst="rect">
            <a:avLst/>
          </a:prstGeom>
          <a:noFill/>
          <a:ln>
            <a:noFill/>
          </a:ln>
        </p:spPr>
      </p:pic>
      <p:cxnSp>
        <p:nvCxnSpPr>
          <p:cNvPr id="228" name="Google Shape;228;p40"/>
          <p:cNvCxnSpPr/>
          <p:nvPr/>
        </p:nvCxnSpPr>
        <p:spPr>
          <a:xfrm flipH="1" rot="10800000">
            <a:off x="2714225" y="1469625"/>
            <a:ext cx="5659800" cy="19800"/>
          </a:xfrm>
          <a:prstGeom prst="straightConnector1">
            <a:avLst/>
          </a:prstGeom>
          <a:noFill/>
          <a:ln cap="flat" cmpd="sng" w="9525">
            <a:solidFill>
              <a:schemeClr val="dk2"/>
            </a:solidFill>
            <a:prstDash val="solid"/>
            <a:round/>
            <a:headEnd len="sm" w="sm" type="none"/>
            <a:tailEnd len="sm" w="sm" type="none"/>
          </a:ln>
        </p:spPr>
      </p:cxnSp>
      <p:sp>
        <p:nvSpPr>
          <p:cNvPr id="229" name="Google Shape;229;p40"/>
          <p:cNvSpPr txBox="1"/>
          <p:nvPr/>
        </p:nvSpPr>
        <p:spPr>
          <a:xfrm>
            <a:off x="2810050" y="1628450"/>
            <a:ext cx="5747100" cy="307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Karla"/>
                <a:ea typeface="Karla"/>
                <a:cs typeface="Karla"/>
                <a:sym typeface="Karla"/>
              </a:rPr>
              <a:t>Overview of work</a:t>
            </a:r>
            <a:endParaRPr b="1" i="0" sz="18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rgbClr val="000000"/>
                </a:solidFill>
                <a:latin typeface="Karla"/>
                <a:ea typeface="Karla"/>
                <a:cs typeface="Karla"/>
                <a:sym typeface="Karla"/>
              </a:rPr>
              <a:t>In 2011 the Maine Department of Education provided funding for Open Education Resource (OER) research through Title IID Enhancing Education Technology ARRA competitive grants. The grants supported the work of teacher research teams  in the identification of high quality online educational resources that  support and enhance classroom learning. (Mostly K-12)</a:t>
            </a:r>
            <a:endParaRPr b="0" i="0" sz="1400" u="none" cap="none" strike="noStrike">
              <a:solidFill>
                <a:srgbClr val="000000"/>
              </a:solidFill>
              <a:latin typeface="Karla"/>
              <a:ea typeface="Karla"/>
              <a:cs typeface="Karla"/>
              <a:sym typeface="Karla"/>
            </a:endParaRPr>
          </a:p>
          <a:p>
            <a:pPr indent="-317500" lvl="0" marL="457200" marR="0" rtl="0" algn="l">
              <a:lnSpc>
                <a:spcPct val="100000"/>
              </a:lnSpc>
              <a:spcBef>
                <a:spcPts val="0"/>
              </a:spcBef>
              <a:spcAft>
                <a:spcPts val="0"/>
              </a:spcAft>
              <a:buClr>
                <a:srgbClr val="000000"/>
              </a:buClr>
              <a:buSzPts val="1400"/>
              <a:buFont typeface="Karla"/>
              <a:buChar char="●"/>
            </a:pPr>
            <a:r>
              <a:rPr b="0" i="0" lang="en" sz="1400" u="none" cap="none" strike="noStrike">
                <a:solidFill>
                  <a:srgbClr val="000000"/>
                </a:solidFill>
                <a:latin typeface="Karla"/>
                <a:ea typeface="Karla"/>
                <a:cs typeface="Karla"/>
                <a:sym typeface="Karla"/>
              </a:rPr>
              <a:t>While Maine has not invested much in OER since 2011, the state’s grassroots efforts have been active and quickly expanding.</a:t>
            </a:r>
            <a:endParaRPr b="0" i="0" sz="1400" u="none" cap="none" strike="noStrike">
              <a:solidFill>
                <a:srgbClr val="000000"/>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Karla"/>
              <a:ea typeface="Karla"/>
              <a:cs typeface="Karla"/>
              <a:sym typeface="Karla"/>
            </a:endParaRPr>
          </a:p>
        </p:txBody>
      </p:sp>
      <p:sp>
        <p:nvSpPr>
          <p:cNvPr id="230" name="Google Shape;230;p40"/>
          <p:cNvSpPr/>
          <p:nvPr/>
        </p:nvSpPr>
        <p:spPr>
          <a:xfrm>
            <a:off x="139700" y="2402925"/>
            <a:ext cx="2379300" cy="2601600"/>
          </a:xfrm>
          <a:prstGeom prst="rect">
            <a:avLst/>
          </a:prstGeom>
          <a:solidFill>
            <a:srgbClr val="93B2BF">
              <a:alpha val="254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0"/>
          <p:cNvSpPr txBox="1"/>
          <p:nvPr/>
        </p:nvSpPr>
        <p:spPr>
          <a:xfrm>
            <a:off x="139700" y="2412875"/>
            <a:ext cx="2312700" cy="260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Karla"/>
                <a:ea typeface="Karla"/>
                <a:cs typeface="Karla"/>
                <a:sym typeface="Karla"/>
              </a:rPr>
              <a:t>Institution highlight</a:t>
            </a:r>
            <a:endParaRPr b="1" i="0" sz="14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200"/>
              <a:buFont typeface="Arial"/>
              <a:buNone/>
            </a:pPr>
            <a:r>
              <a:rPr lang="en" sz="1100">
                <a:solidFill>
                  <a:schemeClr val="dk1"/>
                </a:solidFill>
                <a:latin typeface="Karla"/>
                <a:ea typeface="Karla"/>
                <a:cs typeface="Karla"/>
                <a:sym typeface="Karla"/>
              </a:rPr>
              <a:t>In 2017, Thomas College received a grant from the Davis Educational Foundation to redesign 30 courses using OER. </a:t>
            </a:r>
            <a:r>
              <a:rPr b="1" i="0" lang="en" sz="1100" u="none" cap="none" strike="noStrike">
                <a:solidFill>
                  <a:schemeClr val="dk1"/>
                </a:solidFill>
                <a:latin typeface="Karla"/>
                <a:ea typeface="Karla"/>
                <a:cs typeface="Karla"/>
                <a:sym typeface="Karla"/>
              </a:rPr>
              <a:t> </a:t>
            </a:r>
            <a:endParaRPr b="1" i="0" sz="11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200"/>
              <a:buFont typeface="Arial"/>
              <a:buNone/>
            </a:pPr>
            <a:r>
              <a:t/>
            </a:r>
            <a:endParaRPr sz="1100">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200"/>
              <a:buFont typeface="Arial"/>
              <a:buNone/>
            </a:pPr>
            <a:r>
              <a:rPr b="0" i="0" lang="en" sz="1100" u="none" cap="none" strike="noStrike">
                <a:solidFill>
                  <a:schemeClr val="dk1"/>
                </a:solidFill>
                <a:latin typeface="Karla"/>
                <a:ea typeface="Karla"/>
                <a:cs typeface="Karla"/>
                <a:sym typeface="Karla"/>
              </a:rPr>
              <a:t>USM offered a summer 2019 faculty training to learn more about OER, adopt an open textbook and revise their course. Stipends were provided by the Provost and USM Libraries.</a:t>
            </a:r>
            <a:endParaRPr b="1" i="0" sz="11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Karla"/>
              <a:ea typeface="Karla"/>
              <a:cs typeface="Karla"/>
              <a:sym typeface="Karla"/>
            </a:endParaRPr>
          </a:p>
        </p:txBody>
      </p:sp>
      <p:pic>
        <p:nvPicPr>
          <p:cNvPr id="232" name="Google Shape;232;p40"/>
          <p:cNvPicPr preferRelativeResize="0"/>
          <p:nvPr/>
        </p:nvPicPr>
        <p:blipFill rotWithShape="1">
          <a:blip r:embed="rId4">
            <a:alphaModFix/>
          </a:blip>
          <a:srcRect b="0" l="0" r="0" t="0"/>
          <a:stretch/>
        </p:blipFill>
        <p:spPr>
          <a:xfrm>
            <a:off x="7052143" y="4717775"/>
            <a:ext cx="1989450" cy="365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41"/>
          <p:cNvSpPr/>
          <p:nvPr/>
        </p:nvSpPr>
        <p:spPr>
          <a:xfrm>
            <a:off x="134900" y="2368200"/>
            <a:ext cx="2323500" cy="2715000"/>
          </a:xfrm>
          <a:prstGeom prst="rect">
            <a:avLst/>
          </a:prstGeom>
          <a:solidFill>
            <a:srgbClr val="93B2BF">
              <a:alpha val="254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41"/>
          <p:cNvSpPr txBox="1"/>
          <p:nvPr>
            <p:ph type="title"/>
          </p:nvPr>
        </p:nvSpPr>
        <p:spPr>
          <a:xfrm>
            <a:off x="2472475" y="235700"/>
            <a:ext cx="66081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en" sz="4800">
                <a:solidFill>
                  <a:srgbClr val="93B2BF"/>
                </a:solidFill>
                <a:latin typeface="Karla"/>
                <a:ea typeface="Karla"/>
                <a:cs typeface="Karla"/>
                <a:sym typeface="Karla"/>
              </a:rPr>
              <a:t>Massachusetts</a:t>
            </a:r>
            <a:endParaRPr b="1" sz="4800">
              <a:solidFill>
                <a:srgbClr val="93B2BF"/>
              </a:solidFill>
              <a:latin typeface="Karla"/>
              <a:ea typeface="Karla"/>
              <a:cs typeface="Karla"/>
              <a:sym typeface="Karla"/>
            </a:endParaRPr>
          </a:p>
        </p:txBody>
      </p:sp>
      <p:pic>
        <p:nvPicPr>
          <p:cNvPr id="239" name="Google Shape;239;p41"/>
          <p:cNvPicPr preferRelativeResize="0"/>
          <p:nvPr/>
        </p:nvPicPr>
        <p:blipFill rotWithShape="1">
          <a:blip r:embed="rId3">
            <a:alphaModFix/>
          </a:blip>
          <a:srcRect b="0" l="0" r="0" t="0"/>
          <a:stretch/>
        </p:blipFill>
        <p:spPr>
          <a:xfrm>
            <a:off x="311700" y="235700"/>
            <a:ext cx="2009191" cy="1846051"/>
          </a:xfrm>
          <a:prstGeom prst="rect">
            <a:avLst/>
          </a:prstGeom>
          <a:noFill/>
          <a:ln>
            <a:noFill/>
          </a:ln>
        </p:spPr>
      </p:pic>
      <p:cxnSp>
        <p:nvCxnSpPr>
          <p:cNvPr id="240" name="Google Shape;240;p41"/>
          <p:cNvCxnSpPr/>
          <p:nvPr/>
        </p:nvCxnSpPr>
        <p:spPr>
          <a:xfrm flipH="1" rot="10800000">
            <a:off x="2714225" y="1469625"/>
            <a:ext cx="5659800" cy="19800"/>
          </a:xfrm>
          <a:prstGeom prst="straightConnector1">
            <a:avLst/>
          </a:prstGeom>
          <a:noFill/>
          <a:ln cap="flat" cmpd="sng" w="9525">
            <a:solidFill>
              <a:schemeClr val="dk2"/>
            </a:solidFill>
            <a:prstDash val="solid"/>
            <a:round/>
            <a:headEnd len="sm" w="sm" type="none"/>
            <a:tailEnd len="sm" w="sm" type="none"/>
          </a:ln>
        </p:spPr>
      </p:cxnSp>
      <p:sp>
        <p:nvSpPr>
          <p:cNvPr id="241" name="Google Shape;241;p41"/>
          <p:cNvSpPr txBox="1"/>
          <p:nvPr/>
        </p:nvSpPr>
        <p:spPr>
          <a:xfrm>
            <a:off x="2714225" y="2082200"/>
            <a:ext cx="6177300" cy="28632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333333"/>
              </a:buClr>
              <a:buSzPts val="1400"/>
              <a:buFont typeface="Karla"/>
              <a:buChar char="●"/>
            </a:pPr>
            <a:r>
              <a:rPr b="1" i="0" lang="en" sz="1400" u="none" cap="none" strike="noStrike">
                <a:solidFill>
                  <a:srgbClr val="333333"/>
                </a:solidFill>
                <a:highlight>
                  <a:srgbClr val="FFFFFF"/>
                </a:highlight>
                <a:latin typeface="Karla"/>
                <a:ea typeface="Karla"/>
                <a:cs typeface="Karla"/>
                <a:sym typeface="Karla"/>
              </a:rPr>
              <a:t>OER Working Group</a:t>
            </a:r>
            <a:r>
              <a:rPr b="0" i="0" lang="en" sz="1400" u="none" cap="none" strike="noStrike">
                <a:solidFill>
                  <a:srgbClr val="333333"/>
                </a:solidFill>
                <a:highlight>
                  <a:srgbClr val="FFFFFF"/>
                </a:highlight>
                <a:latin typeface="Karla"/>
                <a:ea typeface="Karla"/>
                <a:cs typeface="Karla"/>
                <a:sym typeface="Karla"/>
              </a:rPr>
              <a:t> comprised of faculty, librarians, administrators; external membership (e.g., campus bookstore, union leadership, employer representative)</a:t>
            </a:r>
            <a:endParaRPr b="0" i="0" sz="1400" u="none" cap="none" strike="noStrike">
              <a:solidFill>
                <a:srgbClr val="333333"/>
              </a:solidFill>
              <a:highlight>
                <a:srgbClr val="FFFFFF"/>
              </a:highlight>
              <a:latin typeface="Karla"/>
              <a:ea typeface="Karla"/>
              <a:cs typeface="Karla"/>
              <a:sym typeface="Karla"/>
            </a:endParaRPr>
          </a:p>
          <a:p>
            <a:pPr indent="-317500" lvl="1" marL="914400" marR="0" rtl="0" algn="l">
              <a:lnSpc>
                <a:spcPct val="100000"/>
              </a:lnSpc>
              <a:spcBef>
                <a:spcPts val="0"/>
              </a:spcBef>
              <a:spcAft>
                <a:spcPts val="0"/>
              </a:spcAft>
              <a:buClr>
                <a:srgbClr val="333333"/>
              </a:buClr>
              <a:buSzPts val="1400"/>
              <a:buFont typeface="Karla"/>
              <a:buChar char="○"/>
            </a:pPr>
            <a:r>
              <a:rPr b="0" i="0" lang="en" sz="1400" u="none" cap="none" strike="noStrike">
                <a:solidFill>
                  <a:srgbClr val="333333"/>
                </a:solidFill>
                <a:highlight>
                  <a:srgbClr val="FFFFFF"/>
                </a:highlight>
                <a:latin typeface="Karla"/>
                <a:ea typeface="Karla"/>
                <a:cs typeface="Karla"/>
                <a:sym typeface="Karla"/>
              </a:rPr>
              <a:t>Tasked with studying, evaluating and identifying ways that the MA Department of Higher Education can address public higher education “Big Three” goals of increasing access and affordability, closing achievement gaps, and increasing completion rates through broader utilization of OER, among others.</a:t>
            </a:r>
            <a:endParaRPr b="0" i="0" sz="1400" u="none" cap="none" strike="noStrike">
              <a:solidFill>
                <a:srgbClr val="333333"/>
              </a:solidFill>
              <a:highlight>
                <a:srgbClr val="FFFFFF"/>
              </a:highlight>
              <a:latin typeface="Karla"/>
              <a:ea typeface="Karla"/>
              <a:cs typeface="Karla"/>
              <a:sym typeface="Karla"/>
            </a:endParaRPr>
          </a:p>
          <a:p>
            <a:pPr indent="-317500" lvl="1" marL="914400" marR="0" rtl="0" algn="l">
              <a:lnSpc>
                <a:spcPct val="100000"/>
              </a:lnSpc>
              <a:spcBef>
                <a:spcPts val="0"/>
              </a:spcBef>
              <a:spcAft>
                <a:spcPts val="0"/>
              </a:spcAft>
              <a:buClr>
                <a:srgbClr val="333333"/>
              </a:buClr>
              <a:buSzPts val="1400"/>
              <a:buFont typeface="Karla"/>
              <a:buChar char="○"/>
            </a:pPr>
            <a:r>
              <a:rPr b="0" i="0" lang="en" sz="1400" u="none" cap="none" strike="noStrike">
                <a:solidFill>
                  <a:schemeClr val="dk1"/>
                </a:solidFill>
                <a:latin typeface="Karla"/>
                <a:ea typeface="Karla"/>
                <a:cs typeface="Karla"/>
                <a:sym typeface="Karla"/>
              </a:rPr>
              <a:t>In October 2019 the OER Working Group </a:t>
            </a:r>
            <a:r>
              <a:rPr b="0" i="0" lang="en" sz="1400" u="sng" cap="none" strike="noStrike">
                <a:solidFill>
                  <a:srgbClr val="1155CC"/>
                </a:solidFill>
                <a:latin typeface="Karla"/>
                <a:ea typeface="Karla"/>
                <a:cs typeface="Karla"/>
                <a:sym typeface="Karla"/>
                <a:hlinkClick r:id="rId4"/>
              </a:rPr>
              <a:t>OER Report &amp; Recommendations</a:t>
            </a:r>
            <a:r>
              <a:rPr b="0" i="0" lang="en" sz="1400" u="none" cap="none" strike="noStrike">
                <a:solidFill>
                  <a:schemeClr val="dk1"/>
                </a:solidFill>
                <a:latin typeface="Karla"/>
                <a:ea typeface="Karla"/>
                <a:cs typeface="Karla"/>
                <a:sym typeface="Karla"/>
              </a:rPr>
              <a:t> and </a:t>
            </a:r>
            <a:r>
              <a:rPr b="0" i="0" lang="en" sz="1400" u="sng" cap="none" strike="noStrike">
                <a:solidFill>
                  <a:srgbClr val="1155CC"/>
                </a:solidFill>
                <a:latin typeface="Karla"/>
                <a:ea typeface="Karla"/>
                <a:cs typeface="Karla"/>
                <a:sym typeface="Karla"/>
                <a:hlinkClick r:id="rId5"/>
              </a:rPr>
              <a:t>endorsed implementation of its recommendations</a:t>
            </a:r>
            <a:r>
              <a:rPr b="0" i="0" lang="en" sz="1400" u="none" cap="none" strike="noStrike">
                <a:solidFill>
                  <a:schemeClr val="dk1"/>
                </a:solidFill>
                <a:latin typeface="Karla"/>
                <a:ea typeface="Karla"/>
                <a:cs typeface="Karla"/>
                <a:sym typeface="Karla"/>
              </a:rPr>
              <a:t> was submitted and accepted. </a:t>
            </a:r>
            <a:endParaRPr b="1" i="0" sz="1400" u="none" cap="none" strike="noStrike">
              <a:solidFill>
                <a:schemeClr val="dk1"/>
              </a:solidFill>
              <a:latin typeface="Karla"/>
              <a:ea typeface="Karla"/>
              <a:cs typeface="Karla"/>
              <a:sym typeface="Karla"/>
            </a:endParaRPr>
          </a:p>
        </p:txBody>
      </p:sp>
      <p:sp>
        <p:nvSpPr>
          <p:cNvPr id="242" name="Google Shape;242;p41"/>
          <p:cNvSpPr txBox="1"/>
          <p:nvPr/>
        </p:nvSpPr>
        <p:spPr>
          <a:xfrm>
            <a:off x="196250" y="2368200"/>
            <a:ext cx="2353200" cy="3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Karla"/>
                <a:ea typeface="Karla"/>
                <a:cs typeface="Karla"/>
                <a:sym typeface="Karla"/>
              </a:rPr>
              <a:t>Institution highlight</a:t>
            </a:r>
            <a:endParaRPr b="1" i="0" sz="14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500"/>
              <a:buFont typeface="Arial"/>
              <a:buNone/>
            </a:pPr>
            <a:r>
              <a:t/>
            </a:r>
            <a:endParaRPr b="1" i="0" sz="500" u="none" cap="none" strike="noStrike">
              <a:solidFill>
                <a:schemeClr val="dk1"/>
              </a:solidFill>
              <a:latin typeface="Karla"/>
              <a:ea typeface="Karla"/>
              <a:cs typeface="Karla"/>
              <a:sym typeface="Karla"/>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latin typeface="Karla"/>
                <a:ea typeface="Karla"/>
                <a:cs typeface="Karla"/>
                <a:sym typeface="Karla"/>
              </a:rPr>
              <a:t>Bay Path University offers faculty stipends for OER and saved students $484k in 2018-19 alone. The institution is actively evaluating how OER can play a role in its Diversity and Inclusion component of their Vision 2019 to make a Bay Path education more attainable to an economically diverse student population.</a:t>
            </a:r>
            <a:endParaRPr b="0" i="0" sz="1200" u="none" cap="none" strike="noStrike">
              <a:solidFill>
                <a:schemeClr val="dk1"/>
              </a:solidFill>
              <a:latin typeface="Karla"/>
              <a:ea typeface="Karla"/>
              <a:cs typeface="Karla"/>
              <a:sym typeface="Karla"/>
            </a:endParaRPr>
          </a:p>
        </p:txBody>
      </p:sp>
      <p:sp>
        <p:nvSpPr>
          <p:cNvPr id="243" name="Google Shape;243;p41"/>
          <p:cNvSpPr txBox="1"/>
          <p:nvPr/>
        </p:nvSpPr>
        <p:spPr>
          <a:xfrm>
            <a:off x="2779325" y="1641825"/>
            <a:ext cx="3000000" cy="59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Karla"/>
                <a:ea typeface="Karla"/>
                <a:cs typeface="Karla"/>
                <a:sym typeface="Karla"/>
              </a:rPr>
              <a:t>Overview of work</a:t>
            </a:r>
            <a:endParaRPr b="0" i="0" sz="1400" u="none" cap="none" strike="noStrike">
              <a:solidFill>
                <a:srgbClr val="000000"/>
              </a:solidFill>
              <a:latin typeface="Arial"/>
              <a:ea typeface="Arial"/>
              <a:cs typeface="Arial"/>
              <a:sym typeface="Arial"/>
            </a:endParaRPr>
          </a:p>
        </p:txBody>
      </p:sp>
      <p:pic>
        <p:nvPicPr>
          <p:cNvPr id="244" name="Google Shape;244;p41"/>
          <p:cNvPicPr preferRelativeResize="0"/>
          <p:nvPr/>
        </p:nvPicPr>
        <p:blipFill rotWithShape="1">
          <a:blip r:embed="rId6">
            <a:alphaModFix/>
          </a:blip>
          <a:srcRect b="0" l="0" r="0" t="0"/>
          <a:stretch/>
        </p:blipFill>
        <p:spPr>
          <a:xfrm>
            <a:off x="7052143" y="4717775"/>
            <a:ext cx="1989450" cy="365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2"/>
          <p:cNvSpPr txBox="1"/>
          <p:nvPr>
            <p:ph type="title"/>
          </p:nvPr>
        </p:nvSpPr>
        <p:spPr>
          <a:xfrm>
            <a:off x="2472475" y="235700"/>
            <a:ext cx="66081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en" sz="4800">
                <a:solidFill>
                  <a:srgbClr val="93B2BF"/>
                </a:solidFill>
                <a:latin typeface="Karla"/>
                <a:ea typeface="Karla"/>
                <a:cs typeface="Karla"/>
                <a:sym typeface="Karla"/>
              </a:rPr>
              <a:t>Massachusetts</a:t>
            </a:r>
            <a:endParaRPr b="1" sz="4800">
              <a:solidFill>
                <a:srgbClr val="93B2BF"/>
              </a:solidFill>
              <a:latin typeface="Karla"/>
              <a:ea typeface="Karla"/>
              <a:cs typeface="Karla"/>
              <a:sym typeface="Karla"/>
            </a:endParaRPr>
          </a:p>
        </p:txBody>
      </p:sp>
      <p:pic>
        <p:nvPicPr>
          <p:cNvPr id="250" name="Google Shape;250;p42"/>
          <p:cNvPicPr preferRelativeResize="0"/>
          <p:nvPr/>
        </p:nvPicPr>
        <p:blipFill rotWithShape="1">
          <a:blip r:embed="rId3">
            <a:alphaModFix/>
          </a:blip>
          <a:srcRect b="0" l="0" r="0" t="0"/>
          <a:stretch/>
        </p:blipFill>
        <p:spPr>
          <a:xfrm>
            <a:off x="311700" y="235700"/>
            <a:ext cx="2009191" cy="1846051"/>
          </a:xfrm>
          <a:prstGeom prst="rect">
            <a:avLst/>
          </a:prstGeom>
          <a:noFill/>
          <a:ln>
            <a:noFill/>
          </a:ln>
        </p:spPr>
      </p:pic>
      <p:cxnSp>
        <p:nvCxnSpPr>
          <p:cNvPr id="251" name="Google Shape;251;p42"/>
          <p:cNvCxnSpPr/>
          <p:nvPr/>
        </p:nvCxnSpPr>
        <p:spPr>
          <a:xfrm flipH="1" rot="10800000">
            <a:off x="2714225" y="1469625"/>
            <a:ext cx="5659800" cy="19800"/>
          </a:xfrm>
          <a:prstGeom prst="straightConnector1">
            <a:avLst/>
          </a:prstGeom>
          <a:noFill/>
          <a:ln cap="flat" cmpd="sng" w="9525">
            <a:solidFill>
              <a:schemeClr val="dk2"/>
            </a:solidFill>
            <a:prstDash val="solid"/>
            <a:round/>
            <a:headEnd len="sm" w="sm" type="none"/>
            <a:tailEnd len="sm" w="sm" type="none"/>
          </a:ln>
        </p:spPr>
      </p:cxnSp>
      <p:sp>
        <p:nvSpPr>
          <p:cNvPr id="252" name="Google Shape;252;p42"/>
          <p:cNvSpPr/>
          <p:nvPr/>
        </p:nvSpPr>
        <p:spPr>
          <a:xfrm>
            <a:off x="195425" y="2402925"/>
            <a:ext cx="2583000" cy="2611500"/>
          </a:xfrm>
          <a:prstGeom prst="rect">
            <a:avLst/>
          </a:prstGeom>
          <a:solidFill>
            <a:srgbClr val="93B2BF">
              <a:alpha val="254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42"/>
          <p:cNvSpPr txBox="1"/>
          <p:nvPr/>
        </p:nvSpPr>
        <p:spPr>
          <a:xfrm>
            <a:off x="196250" y="2368200"/>
            <a:ext cx="2583000" cy="3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Karla"/>
                <a:ea typeface="Karla"/>
                <a:cs typeface="Karla"/>
                <a:sym typeface="Karla"/>
              </a:rPr>
              <a:t>Institution highlight</a:t>
            </a:r>
            <a:endParaRPr b="1" i="0" sz="1400" u="none" cap="none" strike="noStrike">
              <a:solidFill>
                <a:schemeClr val="dk1"/>
              </a:solidFill>
              <a:latin typeface="Karla"/>
              <a:ea typeface="Karla"/>
              <a:cs typeface="Karla"/>
              <a:sym typeface="Karla"/>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Karla"/>
              <a:ea typeface="Karla"/>
              <a:cs typeface="Karla"/>
              <a:sym typeface="Karla"/>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rgbClr val="000000"/>
                </a:solidFill>
                <a:latin typeface="Karla"/>
                <a:ea typeface="Karla"/>
                <a:cs typeface="Karla"/>
                <a:sym typeface="Karla"/>
              </a:rPr>
              <a:t>Now in its tenth cycle, the </a:t>
            </a:r>
            <a:r>
              <a:rPr b="1" i="0" lang="en" sz="1200" u="none" cap="none" strike="noStrike">
                <a:solidFill>
                  <a:srgbClr val="000000"/>
                </a:solidFill>
                <a:latin typeface="Karla"/>
                <a:ea typeface="Karla"/>
                <a:cs typeface="Karla"/>
                <a:sym typeface="Karla"/>
              </a:rPr>
              <a:t>Open Education Initiative</a:t>
            </a:r>
            <a:r>
              <a:rPr b="0" i="0" lang="en" sz="1200" u="none" cap="none" strike="noStrike">
                <a:solidFill>
                  <a:srgbClr val="000000"/>
                </a:solidFill>
                <a:latin typeface="Karla"/>
                <a:ea typeface="Karla"/>
                <a:cs typeface="Karla"/>
                <a:sym typeface="Karla"/>
              </a:rPr>
              <a:t> at </a:t>
            </a:r>
            <a:r>
              <a:rPr b="0" i="0" lang="en" sz="1200" u="none" cap="none" strike="noStrike">
                <a:solidFill>
                  <a:schemeClr val="dk1"/>
                </a:solidFill>
                <a:latin typeface="Karla"/>
                <a:ea typeface="Karla"/>
                <a:cs typeface="Karla"/>
                <a:sym typeface="Karla"/>
              </a:rPr>
              <a:t>UMass Amherst </a:t>
            </a:r>
            <a:r>
              <a:rPr b="0" i="0" lang="en" sz="1200" u="none" cap="none" strike="noStrike">
                <a:solidFill>
                  <a:srgbClr val="000000"/>
                </a:solidFill>
                <a:latin typeface="Karla"/>
                <a:ea typeface="Karla"/>
                <a:cs typeface="Karla"/>
                <a:sym typeface="Karla"/>
              </a:rPr>
              <a:t>has generated a total savings of over $1.8 million for students. The libraries partner with the Institute for Teaching Excellence and Faculty Development (TEFD), Instructional Innovation and Provost’s Office to support these efforts.</a:t>
            </a:r>
            <a:endParaRPr b="1" i="0" sz="1200" u="none" cap="none" strike="noStrike">
              <a:solidFill>
                <a:srgbClr val="000000"/>
              </a:solidFill>
              <a:latin typeface="Karla"/>
              <a:ea typeface="Karla"/>
              <a:cs typeface="Karla"/>
              <a:sym typeface="Karla"/>
            </a:endParaRPr>
          </a:p>
        </p:txBody>
      </p:sp>
      <p:sp>
        <p:nvSpPr>
          <p:cNvPr id="254" name="Google Shape;254;p42"/>
          <p:cNvSpPr txBox="1"/>
          <p:nvPr/>
        </p:nvSpPr>
        <p:spPr>
          <a:xfrm>
            <a:off x="2906200" y="2020675"/>
            <a:ext cx="5581800" cy="29637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Karla"/>
              <a:buChar char="●"/>
            </a:pPr>
            <a:r>
              <a:rPr b="1" i="0" lang="en" sz="1400" u="none" cap="none" strike="noStrike">
                <a:solidFill>
                  <a:schemeClr val="dk1"/>
                </a:solidFill>
                <a:latin typeface="Karla"/>
                <a:ea typeface="Karla"/>
                <a:cs typeface="Karla"/>
                <a:sym typeface="Karla"/>
              </a:rPr>
              <a:t>Massachusetts Open Education: Achieving Access for All</a:t>
            </a:r>
            <a:r>
              <a:rPr b="0" i="0" lang="en" sz="1400" u="none" cap="none" strike="noStrike">
                <a:solidFill>
                  <a:schemeClr val="dk1"/>
                </a:solidFill>
                <a:latin typeface="Karla"/>
                <a:ea typeface="Karla"/>
                <a:cs typeface="Karla"/>
                <a:sym typeface="Karla"/>
              </a:rPr>
              <a:t> was a collaborative project focused on building capacity for open educational resources (OER) across the state. </a:t>
            </a:r>
            <a:endParaRPr b="0" i="0" sz="1400" u="none" cap="none" strike="noStrike">
              <a:solidFill>
                <a:schemeClr val="dk1"/>
              </a:solidFill>
              <a:latin typeface="Karla"/>
              <a:ea typeface="Karla"/>
              <a:cs typeface="Karla"/>
              <a:sym typeface="Karla"/>
            </a:endParaRPr>
          </a:p>
          <a:p>
            <a:pPr indent="-317500" lvl="1" marL="914400" marR="0" rtl="0" algn="l">
              <a:lnSpc>
                <a:spcPct val="100000"/>
              </a:lnSpc>
              <a:spcBef>
                <a:spcPts val="0"/>
              </a:spcBef>
              <a:spcAft>
                <a:spcPts val="0"/>
              </a:spcAft>
              <a:buClr>
                <a:srgbClr val="000000"/>
              </a:buClr>
              <a:buSzPts val="1400"/>
              <a:buFont typeface="Karla"/>
              <a:buChar char="○"/>
            </a:pPr>
            <a:r>
              <a:rPr b="0" i="0" lang="en" sz="1400" u="none" cap="none" strike="noStrike">
                <a:solidFill>
                  <a:schemeClr val="dk1"/>
                </a:solidFill>
                <a:latin typeface="Karla"/>
                <a:ea typeface="Karla"/>
                <a:cs typeface="Karla"/>
                <a:sym typeface="Karla"/>
              </a:rPr>
              <a:t>Leaders of the project include open education advocates from UMass Amherst, Worcester State University, Northern Essex Community College, and Holyoke Community College</a:t>
            </a:r>
            <a:r>
              <a:rPr b="0" i="0" lang="en" sz="1100" u="none" cap="none" strike="noStrike">
                <a:solidFill>
                  <a:srgbClr val="222222"/>
                </a:solidFill>
                <a:highlight>
                  <a:srgbClr val="FFFFFF"/>
                </a:highlight>
                <a:latin typeface="Arial"/>
                <a:ea typeface="Arial"/>
                <a:cs typeface="Arial"/>
                <a:sym typeface="Arial"/>
              </a:rPr>
              <a:t>.</a:t>
            </a:r>
            <a:endParaRPr b="0" i="0" sz="1400" u="none" cap="none" strike="noStrike">
              <a:solidFill>
                <a:schemeClr val="dk1"/>
              </a:solidFill>
              <a:latin typeface="Karla"/>
              <a:ea typeface="Karla"/>
              <a:cs typeface="Karla"/>
              <a:sym typeface="Karla"/>
            </a:endParaRPr>
          </a:p>
          <a:p>
            <a:pPr indent="-317500" lvl="1" marL="914400" marR="0" rtl="0" algn="l">
              <a:lnSpc>
                <a:spcPct val="100000"/>
              </a:lnSpc>
              <a:spcBef>
                <a:spcPts val="0"/>
              </a:spcBef>
              <a:spcAft>
                <a:spcPts val="0"/>
              </a:spcAft>
              <a:buClr>
                <a:srgbClr val="000000"/>
              </a:buClr>
              <a:buSzPts val="1400"/>
              <a:buFont typeface="Karla"/>
              <a:buChar char="○"/>
            </a:pPr>
            <a:r>
              <a:rPr b="0" i="0" lang="en" sz="1400" u="none" cap="none" strike="noStrike">
                <a:solidFill>
                  <a:schemeClr val="dk1"/>
                </a:solidFill>
                <a:latin typeface="Karla"/>
                <a:ea typeface="Karla"/>
                <a:cs typeface="Karla"/>
                <a:sym typeface="Karla"/>
              </a:rPr>
              <a:t>This collaboration offered direct benefits to faculty and students at the 28 public higher education institutions in the Commonwealth.</a:t>
            </a:r>
            <a:endParaRPr b="0" i="0" sz="1200" u="none" cap="none" strike="noStrike">
              <a:solidFill>
                <a:srgbClr val="1F2222"/>
              </a:solidFill>
              <a:highlight>
                <a:srgbClr val="FFFFFF"/>
              </a:highlight>
              <a:latin typeface="Times New Roman"/>
              <a:ea typeface="Times New Roman"/>
              <a:cs typeface="Times New Roman"/>
              <a:sym typeface="Times New Roman"/>
            </a:endParaRPr>
          </a:p>
          <a:p>
            <a:pPr indent="-317500" lvl="0" marL="457200" marR="0" rtl="0" algn="l">
              <a:lnSpc>
                <a:spcPct val="100000"/>
              </a:lnSpc>
              <a:spcBef>
                <a:spcPts val="0"/>
              </a:spcBef>
              <a:spcAft>
                <a:spcPts val="0"/>
              </a:spcAft>
              <a:buClr>
                <a:srgbClr val="1F2222"/>
              </a:buClr>
              <a:buSzPts val="1400"/>
              <a:buFont typeface="Karla"/>
              <a:buChar char="●"/>
            </a:pPr>
            <a:r>
              <a:rPr b="0" i="0" lang="en" sz="1400" u="none" cap="none" strike="noStrike">
                <a:solidFill>
                  <a:srgbClr val="1F2222"/>
                </a:solidFill>
                <a:highlight>
                  <a:srgbClr val="FFFFFF"/>
                </a:highlight>
                <a:latin typeface="Karla"/>
                <a:ea typeface="Karla"/>
                <a:cs typeface="Karla"/>
                <a:sym typeface="Karla"/>
              </a:rPr>
              <a:t>Massachusetts is a #GoOpen State and </a:t>
            </a:r>
            <a:r>
              <a:rPr b="0" i="0" lang="en" sz="1400" u="none" cap="none" strike="noStrike">
                <a:solidFill>
                  <a:srgbClr val="222222"/>
                </a:solidFill>
                <a:highlight>
                  <a:srgbClr val="FFFFFF"/>
                </a:highlight>
                <a:latin typeface="Karla"/>
                <a:ea typeface="Karla"/>
                <a:cs typeface="Karla"/>
                <a:sym typeface="Karla"/>
              </a:rPr>
              <a:t>the Mass System of Public Higher Education is an OTN and DOERS3 member.</a:t>
            </a:r>
            <a:endParaRPr b="0" i="0" sz="1400" u="none" cap="none" strike="noStrike">
              <a:solidFill>
                <a:srgbClr val="1F2222"/>
              </a:solidFill>
              <a:highlight>
                <a:srgbClr val="FFFFFF"/>
              </a:highlight>
              <a:latin typeface="Karla"/>
              <a:ea typeface="Karla"/>
              <a:cs typeface="Karla"/>
              <a:sym typeface="Karla"/>
            </a:endParaRPr>
          </a:p>
        </p:txBody>
      </p:sp>
      <p:sp>
        <p:nvSpPr>
          <p:cNvPr id="255" name="Google Shape;255;p42"/>
          <p:cNvSpPr txBox="1"/>
          <p:nvPr/>
        </p:nvSpPr>
        <p:spPr>
          <a:xfrm>
            <a:off x="2779325" y="1641825"/>
            <a:ext cx="3000000" cy="59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Karla"/>
                <a:ea typeface="Karla"/>
                <a:cs typeface="Karla"/>
                <a:sym typeface="Karla"/>
              </a:rPr>
              <a:t>Overview of work</a:t>
            </a:r>
            <a:endParaRPr b="0" i="0" sz="1400" u="none" cap="none" strike="noStrike">
              <a:solidFill>
                <a:srgbClr val="000000"/>
              </a:solidFill>
              <a:latin typeface="Arial"/>
              <a:ea typeface="Arial"/>
              <a:cs typeface="Arial"/>
              <a:sym typeface="Arial"/>
            </a:endParaRPr>
          </a:p>
        </p:txBody>
      </p:sp>
      <p:pic>
        <p:nvPicPr>
          <p:cNvPr id="256" name="Google Shape;256;p42"/>
          <p:cNvPicPr preferRelativeResize="0"/>
          <p:nvPr/>
        </p:nvPicPr>
        <p:blipFill rotWithShape="1">
          <a:blip r:embed="rId4">
            <a:alphaModFix/>
          </a:blip>
          <a:srcRect b="0" l="0" r="0" t="0"/>
          <a:stretch/>
        </p:blipFill>
        <p:spPr>
          <a:xfrm>
            <a:off x="7052143" y="4717775"/>
            <a:ext cx="1989450" cy="365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3"/>
          <p:cNvSpPr txBox="1"/>
          <p:nvPr>
            <p:ph type="title"/>
          </p:nvPr>
        </p:nvSpPr>
        <p:spPr>
          <a:xfrm>
            <a:off x="2525975" y="304800"/>
            <a:ext cx="63708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en" sz="4800">
                <a:solidFill>
                  <a:srgbClr val="93B2BF"/>
                </a:solidFill>
                <a:latin typeface="Karla"/>
                <a:ea typeface="Karla"/>
                <a:cs typeface="Karla"/>
                <a:sym typeface="Karla"/>
              </a:rPr>
              <a:t>New Hampshire</a:t>
            </a:r>
            <a:endParaRPr b="1" sz="4800">
              <a:solidFill>
                <a:srgbClr val="93B2BF"/>
              </a:solidFill>
              <a:latin typeface="Karla"/>
              <a:ea typeface="Karla"/>
              <a:cs typeface="Karla"/>
              <a:sym typeface="Karla"/>
            </a:endParaRPr>
          </a:p>
        </p:txBody>
      </p:sp>
      <p:pic>
        <p:nvPicPr>
          <p:cNvPr id="262" name="Google Shape;262;p43"/>
          <p:cNvPicPr preferRelativeResize="0"/>
          <p:nvPr/>
        </p:nvPicPr>
        <p:blipFill rotWithShape="1">
          <a:blip r:embed="rId3">
            <a:alphaModFix/>
          </a:blip>
          <a:srcRect b="0" l="0" r="0" t="0"/>
          <a:stretch/>
        </p:blipFill>
        <p:spPr>
          <a:xfrm>
            <a:off x="311700" y="304800"/>
            <a:ext cx="1980570" cy="1846051"/>
          </a:xfrm>
          <a:prstGeom prst="rect">
            <a:avLst/>
          </a:prstGeom>
          <a:noFill/>
          <a:ln>
            <a:noFill/>
          </a:ln>
        </p:spPr>
      </p:pic>
      <p:cxnSp>
        <p:nvCxnSpPr>
          <p:cNvPr id="263" name="Google Shape;263;p43"/>
          <p:cNvCxnSpPr/>
          <p:nvPr/>
        </p:nvCxnSpPr>
        <p:spPr>
          <a:xfrm flipH="1" rot="10800000">
            <a:off x="2714225" y="1469625"/>
            <a:ext cx="5659800" cy="19800"/>
          </a:xfrm>
          <a:prstGeom prst="straightConnector1">
            <a:avLst/>
          </a:prstGeom>
          <a:noFill/>
          <a:ln cap="flat" cmpd="sng" w="9525">
            <a:solidFill>
              <a:schemeClr val="dk2"/>
            </a:solidFill>
            <a:prstDash val="solid"/>
            <a:round/>
            <a:headEnd len="sm" w="sm" type="none"/>
            <a:tailEnd len="sm" w="sm" type="none"/>
          </a:ln>
        </p:spPr>
      </p:cxnSp>
      <p:sp>
        <p:nvSpPr>
          <p:cNvPr id="264" name="Google Shape;264;p43"/>
          <p:cNvSpPr txBox="1"/>
          <p:nvPr/>
        </p:nvSpPr>
        <p:spPr>
          <a:xfrm>
            <a:off x="2714225" y="1583850"/>
            <a:ext cx="6182700" cy="3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Karla"/>
                <a:ea typeface="Karla"/>
                <a:cs typeface="Karla"/>
                <a:sym typeface="Karla"/>
              </a:rPr>
              <a:t>Overview of work</a:t>
            </a:r>
            <a:endParaRPr b="1" i="0" sz="18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chemeClr val="dk1"/>
                </a:solidFill>
                <a:latin typeface="Karla"/>
                <a:ea typeface="Karla"/>
                <a:cs typeface="Karla"/>
                <a:sym typeface="Karla"/>
              </a:rPr>
              <a:t>While New Hampshire has yet to pass any OER-related legislation, they are leading in many areas of the Open Ed community, particularly in Open Pedagogy (Robin DeRosa, Plymouth State)</a:t>
            </a:r>
            <a:endParaRPr b="0" i="0" sz="14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chemeClr val="dk1"/>
                </a:solidFill>
                <a:latin typeface="Karla"/>
                <a:ea typeface="Karla"/>
                <a:cs typeface="Karla"/>
                <a:sym typeface="Karla"/>
              </a:rPr>
              <a:t>The University System of New Hampshire’s (USNH) Open Education Initiative has been supporting forty-five faculty per year, for the last five years, as they integrate open resources and pedagogies into their courses to improve student engagement and make higher education more affordable. </a:t>
            </a:r>
            <a:endParaRPr b="0" i="0" sz="1400" u="none" cap="none" strike="noStrike">
              <a:solidFill>
                <a:schemeClr val="dk1"/>
              </a:solidFill>
              <a:latin typeface="Karla"/>
              <a:ea typeface="Karla"/>
              <a:cs typeface="Karla"/>
              <a:sym typeface="Karla"/>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Karla"/>
              <a:ea typeface="Karla"/>
              <a:cs typeface="Karla"/>
              <a:sym typeface="Karla"/>
            </a:endParaRPr>
          </a:p>
          <a:p>
            <a:pPr indent="0" lvl="0" marL="45720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Karla"/>
              <a:ea typeface="Karla"/>
              <a:cs typeface="Karla"/>
              <a:sym typeface="Karla"/>
            </a:endParaRPr>
          </a:p>
        </p:txBody>
      </p:sp>
      <p:pic>
        <p:nvPicPr>
          <p:cNvPr id="265" name="Google Shape;265;p43"/>
          <p:cNvPicPr preferRelativeResize="0"/>
          <p:nvPr/>
        </p:nvPicPr>
        <p:blipFill rotWithShape="1">
          <a:blip r:embed="rId4">
            <a:alphaModFix/>
          </a:blip>
          <a:srcRect b="0" l="0" r="0" t="0"/>
          <a:stretch/>
        </p:blipFill>
        <p:spPr>
          <a:xfrm>
            <a:off x="7052143" y="4717775"/>
            <a:ext cx="1989450" cy="365325"/>
          </a:xfrm>
          <a:prstGeom prst="rect">
            <a:avLst/>
          </a:prstGeom>
          <a:noFill/>
          <a:ln>
            <a:noFill/>
          </a:ln>
        </p:spPr>
      </p:pic>
      <p:sp>
        <p:nvSpPr>
          <p:cNvPr id="266" name="Google Shape;266;p43"/>
          <p:cNvSpPr/>
          <p:nvPr/>
        </p:nvSpPr>
        <p:spPr>
          <a:xfrm>
            <a:off x="195425" y="2402925"/>
            <a:ext cx="2323500" cy="2621400"/>
          </a:xfrm>
          <a:prstGeom prst="rect">
            <a:avLst/>
          </a:prstGeom>
          <a:solidFill>
            <a:srgbClr val="93B2BF">
              <a:alpha val="254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43"/>
          <p:cNvSpPr txBox="1"/>
          <p:nvPr/>
        </p:nvSpPr>
        <p:spPr>
          <a:xfrm>
            <a:off x="196250" y="2368200"/>
            <a:ext cx="2353200" cy="3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Karla"/>
                <a:ea typeface="Karla"/>
                <a:cs typeface="Karla"/>
                <a:sym typeface="Karla"/>
              </a:rPr>
              <a:t>Institution highlight</a:t>
            </a:r>
            <a:endParaRPr b="1" i="0" sz="1400" u="none" cap="none" strike="noStrike">
              <a:solidFill>
                <a:schemeClr val="dk1"/>
              </a:solidFill>
              <a:latin typeface="Karla"/>
              <a:ea typeface="Karla"/>
              <a:cs typeface="Karla"/>
              <a:sym typeface="Karl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rPr b="0" i="0" lang="en" sz="1200" u="none" cap="none" strike="noStrike">
                <a:solidFill>
                  <a:schemeClr val="dk1"/>
                </a:solidFill>
                <a:latin typeface="Karla"/>
                <a:ea typeface="Karla"/>
                <a:cs typeface="Karla"/>
                <a:sym typeface="Karla"/>
              </a:rPr>
              <a:t>Plymouth State University’s  Director of Open Learning &amp; Teaching Collaborative, Robin DeRosa, runs the </a:t>
            </a:r>
            <a:r>
              <a:rPr b="0" i="0" lang="en" sz="1200" u="sng" cap="none" strike="noStrike">
                <a:solidFill>
                  <a:schemeClr val="hlink"/>
                </a:solidFill>
                <a:latin typeface="Karla"/>
                <a:ea typeface="Karla"/>
                <a:cs typeface="Karla"/>
                <a:sym typeface="Karla"/>
                <a:hlinkClick r:id="rId5"/>
              </a:rPr>
              <a:t>Open Pedagogy Notebook</a:t>
            </a:r>
            <a:r>
              <a:rPr b="0" i="0" lang="en" sz="1200" u="none" cap="none" strike="noStrike">
                <a:solidFill>
                  <a:schemeClr val="dk1"/>
                </a:solidFill>
                <a:latin typeface="Karla"/>
                <a:ea typeface="Karla"/>
                <a:cs typeface="Karla"/>
                <a:sym typeface="Karla"/>
              </a:rPr>
              <a:t> with her colleague at Kwantlen Polytechnic Institute in Vancouver, Rajiv Jhangiani. </a:t>
            </a:r>
            <a:endParaRPr b="1" i="0" sz="1400" u="none" cap="none" strike="noStrike">
              <a:solidFill>
                <a:schemeClr val="dk1"/>
              </a:solidFill>
              <a:latin typeface="Karla"/>
              <a:ea typeface="Karla"/>
              <a:cs typeface="Karla"/>
              <a:sym typeface="Karl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4"/>
          <p:cNvSpPr/>
          <p:nvPr/>
        </p:nvSpPr>
        <p:spPr>
          <a:xfrm>
            <a:off x="195425" y="2402925"/>
            <a:ext cx="2323500" cy="2502300"/>
          </a:xfrm>
          <a:prstGeom prst="rect">
            <a:avLst/>
          </a:prstGeom>
          <a:solidFill>
            <a:srgbClr val="93B2BF">
              <a:alpha val="254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4"/>
          <p:cNvSpPr txBox="1"/>
          <p:nvPr>
            <p:ph type="title"/>
          </p:nvPr>
        </p:nvSpPr>
        <p:spPr>
          <a:xfrm>
            <a:off x="2512150" y="245625"/>
            <a:ext cx="57441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en" sz="4800">
                <a:solidFill>
                  <a:srgbClr val="93B2BF"/>
                </a:solidFill>
                <a:latin typeface="Karla"/>
                <a:ea typeface="Karla"/>
                <a:cs typeface="Karla"/>
                <a:sym typeface="Karla"/>
              </a:rPr>
              <a:t>New Jersey</a:t>
            </a:r>
            <a:endParaRPr b="1" sz="4800">
              <a:solidFill>
                <a:srgbClr val="93B2BF"/>
              </a:solidFill>
              <a:latin typeface="Karla"/>
              <a:ea typeface="Karla"/>
              <a:cs typeface="Karla"/>
              <a:sym typeface="Karla"/>
            </a:endParaRPr>
          </a:p>
        </p:txBody>
      </p:sp>
      <p:pic>
        <p:nvPicPr>
          <p:cNvPr id="274" name="Google Shape;274;p44"/>
          <p:cNvPicPr preferRelativeResize="0"/>
          <p:nvPr/>
        </p:nvPicPr>
        <p:blipFill rotWithShape="1">
          <a:blip r:embed="rId3">
            <a:alphaModFix/>
          </a:blip>
          <a:srcRect b="0" l="0" r="0" t="0"/>
          <a:stretch/>
        </p:blipFill>
        <p:spPr>
          <a:xfrm>
            <a:off x="301350" y="245625"/>
            <a:ext cx="2002738" cy="1846052"/>
          </a:xfrm>
          <a:prstGeom prst="rect">
            <a:avLst/>
          </a:prstGeom>
          <a:noFill/>
          <a:ln>
            <a:noFill/>
          </a:ln>
        </p:spPr>
      </p:pic>
      <p:cxnSp>
        <p:nvCxnSpPr>
          <p:cNvPr id="275" name="Google Shape;275;p44"/>
          <p:cNvCxnSpPr/>
          <p:nvPr/>
        </p:nvCxnSpPr>
        <p:spPr>
          <a:xfrm flipH="1" rot="10800000">
            <a:off x="2714225" y="1469625"/>
            <a:ext cx="5659800" cy="19800"/>
          </a:xfrm>
          <a:prstGeom prst="straightConnector1">
            <a:avLst/>
          </a:prstGeom>
          <a:noFill/>
          <a:ln cap="flat" cmpd="sng" w="9525">
            <a:solidFill>
              <a:schemeClr val="dk2"/>
            </a:solidFill>
            <a:prstDash val="solid"/>
            <a:round/>
            <a:headEnd len="sm" w="sm" type="none"/>
            <a:tailEnd len="sm" w="sm" type="none"/>
          </a:ln>
        </p:spPr>
      </p:cxnSp>
      <p:sp>
        <p:nvSpPr>
          <p:cNvPr id="276" name="Google Shape;276;p44"/>
          <p:cNvSpPr txBox="1"/>
          <p:nvPr/>
        </p:nvSpPr>
        <p:spPr>
          <a:xfrm>
            <a:off x="2730625" y="1568650"/>
            <a:ext cx="5928000" cy="2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Karla"/>
                <a:ea typeface="Karla"/>
                <a:cs typeface="Karla"/>
                <a:sym typeface="Karla"/>
              </a:rPr>
              <a:t>Legislative action</a:t>
            </a:r>
            <a:endParaRPr b="1" i="0" sz="18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rgbClr val="000000"/>
              </a:buClr>
              <a:buSzPts val="1400"/>
              <a:buFont typeface="Karla"/>
              <a:buChar char="●"/>
            </a:pPr>
            <a:r>
              <a:rPr b="1" i="0" lang="en" sz="1400" u="none" cap="none" strike="noStrike">
                <a:solidFill>
                  <a:srgbClr val="000000"/>
                </a:solidFill>
                <a:uFill>
                  <a:noFill/>
                </a:uFill>
                <a:latin typeface="Karla"/>
                <a:ea typeface="Karla"/>
                <a:cs typeface="Karla"/>
                <a:sym typeface="Karla"/>
                <a:hlinkClick r:id="rId4"/>
              </a:rPr>
              <a:t>S 768</a:t>
            </a:r>
            <a:r>
              <a:rPr b="0" i="0" lang="en" sz="1400" u="none" cap="none" strike="noStrike">
                <a:solidFill>
                  <a:srgbClr val="000000"/>
                </a:solidFill>
                <a:highlight>
                  <a:srgbClr val="FFFFFF"/>
                </a:highlight>
                <a:latin typeface="Karla"/>
                <a:ea typeface="Karla"/>
                <a:cs typeface="Karla"/>
                <a:sym typeface="Karla"/>
              </a:rPr>
              <a:t> (Enacted): This bill requires institutions of higher education to develop open textbook plan. Within 180 days of the effective date of this bill, an institution of higher education, after consultation with faculty members at the institution, shall submit a plan to the Secretary of Higher Education to expand the use of open textbooks and commercial digital learning materials in order to achieve savings for students enrolled in the institution. </a:t>
            </a:r>
            <a:endParaRPr b="0" i="0" sz="1400" u="none" cap="none" strike="noStrike">
              <a:solidFill>
                <a:srgbClr val="000000"/>
              </a:solidFill>
              <a:highlight>
                <a:srgbClr val="FFFFFF"/>
              </a:highlight>
              <a:latin typeface="Karla"/>
              <a:ea typeface="Karla"/>
              <a:cs typeface="Karla"/>
              <a:sym typeface="Karla"/>
            </a:endParaRPr>
          </a:p>
          <a:p>
            <a:pPr indent="-317500" lvl="0" marL="457200" marR="0" rtl="0" algn="l">
              <a:lnSpc>
                <a:spcPct val="100000"/>
              </a:lnSpc>
              <a:spcBef>
                <a:spcPts val="0"/>
              </a:spcBef>
              <a:spcAft>
                <a:spcPts val="0"/>
              </a:spcAft>
              <a:buClr>
                <a:srgbClr val="000000"/>
              </a:buClr>
              <a:buSzPts val="1400"/>
              <a:buFont typeface="Karla"/>
              <a:buChar char="●"/>
            </a:pPr>
            <a:r>
              <a:rPr b="0" i="0" lang="en" sz="1400" u="none" cap="none" strike="noStrike">
                <a:solidFill>
                  <a:srgbClr val="000000"/>
                </a:solidFill>
                <a:highlight>
                  <a:srgbClr val="FFFFFF"/>
                </a:highlight>
                <a:latin typeface="Karla"/>
                <a:ea typeface="Karla"/>
                <a:cs typeface="Karla"/>
                <a:sym typeface="Karla"/>
              </a:rPr>
              <a:t>As amended and reported to the Committee, this bill is identical to the Assembly Committee Substitute for Assembly Bills </a:t>
            </a:r>
            <a:r>
              <a:rPr b="0" i="0" lang="en" sz="1400" u="none" cap="none" strike="noStrike">
                <a:solidFill>
                  <a:srgbClr val="000000"/>
                </a:solidFill>
                <a:uFill>
                  <a:noFill/>
                </a:uFill>
                <a:latin typeface="Karla"/>
                <a:ea typeface="Karla"/>
                <a:cs typeface="Karla"/>
                <a:sym typeface="Karla"/>
                <a:hlinkClick r:id="rId5"/>
              </a:rPr>
              <a:t>A 327</a:t>
            </a:r>
            <a:r>
              <a:rPr b="0" i="0" lang="en" sz="1400" u="none" cap="none" strike="noStrike">
                <a:solidFill>
                  <a:srgbClr val="000000"/>
                </a:solidFill>
                <a:highlight>
                  <a:srgbClr val="FFFFFF"/>
                </a:highlight>
                <a:latin typeface="Karla"/>
                <a:ea typeface="Karla"/>
                <a:cs typeface="Karla"/>
                <a:sym typeface="Karla"/>
              </a:rPr>
              <a:t>, A1149, and A3254.</a:t>
            </a:r>
            <a:endParaRPr b="0" i="0" sz="1400" u="none" cap="none" strike="noStrike">
              <a:solidFill>
                <a:srgbClr val="000000"/>
              </a:solidFill>
              <a:highlight>
                <a:srgbClr val="FFFFFF"/>
              </a:highlight>
              <a:latin typeface="Karla"/>
              <a:ea typeface="Karla"/>
              <a:cs typeface="Karla"/>
              <a:sym typeface="Karla"/>
            </a:endParaRPr>
          </a:p>
          <a:p>
            <a:pPr indent="-317500" lvl="0" marL="457200" marR="0" rtl="0" algn="l">
              <a:lnSpc>
                <a:spcPct val="100000"/>
              </a:lnSpc>
              <a:spcBef>
                <a:spcPts val="0"/>
              </a:spcBef>
              <a:spcAft>
                <a:spcPts val="0"/>
              </a:spcAft>
              <a:buClr>
                <a:srgbClr val="000000"/>
              </a:buClr>
              <a:buSzPts val="1400"/>
              <a:buFont typeface="Karla"/>
              <a:buChar char="●"/>
            </a:pPr>
            <a:r>
              <a:rPr b="0" i="0" lang="en" sz="1400" u="none" cap="none" strike="noStrike">
                <a:solidFill>
                  <a:schemeClr val="dk1"/>
                </a:solidFill>
                <a:latin typeface="Karla"/>
                <a:ea typeface="Karla"/>
                <a:cs typeface="Karla"/>
                <a:sym typeface="Karla"/>
              </a:rPr>
              <a:t>#GoOpen Launch Districts throughout the state</a:t>
            </a:r>
            <a:endParaRPr b="0" i="0" sz="1400" u="none" cap="none" strike="noStrike">
              <a:solidFill>
                <a:srgbClr val="000000"/>
              </a:solidFill>
              <a:highlight>
                <a:srgbClr val="FFFFFF"/>
              </a:highlight>
              <a:latin typeface="Karla"/>
              <a:ea typeface="Karla"/>
              <a:cs typeface="Karla"/>
              <a:sym typeface="Karla"/>
            </a:endParaRPr>
          </a:p>
        </p:txBody>
      </p:sp>
      <p:sp>
        <p:nvSpPr>
          <p:cNvPr id="277" name="Google Shape;277;p44"/>
          <p:cNvSpPr txBox="1"/>
          <p:nvPr/>
        </p:nvSpPr>
        <p:spPr>
          <a:xfrm>
            <a:off x="205300" y="2363375"/>
            <a:ext cx="2323500" cy="3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Karla"/>
                <a:ea typeface="Karla"/>
                <a:cs typeface="Karla"/>
                <a:sym typeface="Karla"/>
              </a:rPr>
              <a:t>Institution highlight</a:t>
            </a:r>
            <a:endParaRPr b="1" i="0" sz="14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222222"/>
                </a:solidFill>
                <a:latin typeface="Karla"/>
                <a:ea typeface="Karla"/>
                <a:cs typeface="Karla"/>
                <a:sym typeface="Karla"/>
              </a:rPr>
              <a:t>As of June 2019, Rutgers University Libraries have issued 92 </a:t>
            </a:r>
            <a:r>
              <a:rPr b="0" i="1" lang="en" sz="1200" u="none" cap="none" strike="noStrike">
                <a:solidFill>
                  <a:srgbClr val="222222"/>
                </a:solidFill>
                <a:latin typeface="Karla"/>
                <a:ea typeface="Karla"/>
                <a:cs typeface="Karla"/>
                <a:sym typeface="Karla"/>
              </a:rPr>
              <a:t>Open and Affordable Textbooks Awards</a:t>
            </a:r>
            <a:r>
              <a:rPr b="0" i="0" lang="en" sz="1200" u="none" cap="none" strike="noStrike">
                <a:solidFill>
                  <a:srgbClr val="222222"/>
                </a:solidFill>
                <a:latin typeface="Karla"/>
                <a:ea typeface="Karla"/>
                <a:cs typeface="Karla"/>
                <a:sym typeface="Karla"/>
              </a:rPr>
              <a:t> to Rutgers faculty, saving students approximately </a:t>
            </a:r>
            <a:r>
              <a:rPr b="1" i="0" lang="en" sz="1200" u="none" cap="none" strike="noStrike">
                <a:solidFill>
                  <a:srgbClr val="222222"/>
                </a:solidFill>
                <a:latin typeface="Karla"/>
                <a:ea typeface="Karla"/>
                <a:cs typeface="Karla"/>
                <a:sym typeface="Karla"/>
              </a:rPr>
              <a:t>$3.5 million</a:t>
            </a:r>
            <a:r>
              <a:rPr b="0" i="0" lang="en" sz="1200" u="none" cap="none" strike="noStrike">
                <a:solidFill>
                  <a:srgbClr val="222222"/>
                </a:solidFill>
                <a:latin typeface="Karla"/>
                <a:ea typeface="Karla"/>
                <a:cs typeface="Karla"/>
                <a:sym typeface="Karla"/>
              </a:rPr>
              <a:t>. Both full and part-time faculty are eligible to apply for this grant program.</a:t>
            </a:r>
            <a:endParaRPr b="1" i="0" sz="1200" u="none" cap="none" strike="noStrike">
              <a:solidFill>
                <a:schemeClr val="dk1"/>
              </a:solidFill>
              <a:latin typeface="Karla"/>
              <a:ea typeface="Karla"/>
              <a:cs typeface="Karla"/>
              <a:sym typeface="Karla"/>
            </a:endParaRPr>
          </a:p>
        </p:txBody>
      </p:sp>
      <p:pic>
        <p:nvPicPr>
          <p:cNvPr id="278" name="Google Shape;278;p44"/>
          <p:cNvPicPr preferRelativeResize="0"/>
          <p:nvPr/>
        </p:nvPicPr>
        <p:blipFill rotWithShape="1">
          <a:blip r:embed="rId6">
            <a:alphaModFix/>
          </a:blip>
          <a:srcRect b="0" l="0" r="0" t="0"/>
          <a:stretch/>
        </p:blipFill>
        <p:spPr>
          <a:xfrm>
            <a:off x="7052143" y="4717775"/>
            <a:ext cx="1989450" cy="365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5"/>
          <p:cNvSpPr/>
          <p:nvPr/>
        </p:nvSpPr>
        <p:spPr>
          <a:xfrm>
            <a:off x="195425" y="2402925"/>
            <a:ext cx="2323500" cy="2613600"/>
          </a:xfrm>
          <a:prstGeom prst="rect">
            <a:avLst/>
          </a:prstGeom>
          <a:solidFill>
            <a:srgbClr val="93B2BF">
              <a:alpha val="254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5"/>
          <p:cNvSpPr txBox="1"/>
          <p:nvPr>
            <p:ph type="title"/>
          </p:nvPr>
        </p:nvSpPr>
        <p:spPr>
          <a:xfrm>
            <a:off x="2700850" y="205900"/>
            <a:ext cx="59427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en" sz="4800">
                <a:solidFill>
                  <a:srgbClr val="93B2BF"/>
                </a:solidFill>
                <a:latin typeface="Karla"/>
                <a:ea typeface="Karla"/>
                <a:cs typeface="Karla"/>
                <a:sym typeface="Karla"/>
              </a:rPr>
              <a:t>New York</a:t>
            </a:r>
            <a:endParaRPr b="1" sz="4800">
              <a:solidFill>
                <a:srgbClr val="93B2BF"/>
              </a:solidFill>
              <a:latin typeface="Karla"/>
              <a:ea typeface="Karla"/>
              <a:cs typeface="Karla"/>
              <a:sym typeface="Karla"/>
            </a:endParaRPr>
          </a:p>
        </p:txBody>
      </p:sp>
      <p:pic>
        <p:nvPicPr>
          <p:cNvPr id="285" name="Google Shape;285;p45"/>
          <p:cNvPicPr preferRelativeResize="0"/>
          <p:nvPr/>
        </p:nvPicPr>
        <p:blipFill rotWithShape="1">
          <a:blip r:embed="rId3">
            <a:alphaModFix/>
          </a:blip>
          <a:srcRect b="0" l="0" r="0" t="0"/>
          <a:stretch/>
        </p:blipFill>
        <p:spPr>
          <a:xfrm>
            <a:off x="311700" y="205900"/>
            <a:ext cx="1969310" cy="1846049"/>
          </a:xfrm>
          <a:prstGeom prst="rect">
            <a:avLst/>
          </a:prstGeom>
          <a:noFill/>
          <a:ln>
            <a:noFill/>
          </a:ln>
        </p:spPr>
      </p:pic>
      <p:cxnSp>
        <p:nvCxnSpPr>
          <p:cNvPr id="286" name="Google Shape;286;p45"/>
          <p:cNvCxnSpPr/>
          <p:nvPr/>
        </p:nvCxnSpPr>
        <p:spPr>
          <a:xfrm flipH="1" rot="10800000">
            <a:off x="2714225" y="1469625"/>
            <a:ext cx="5659800" cy="19800"/>
          </a:xfrm>
          <a:prstGeom prst="straightConnector1">
            <a:avLst/>
          </a:prstGeom>
          <a:noFill/>
          <a:ln cap="flat" cmpd="sng" w="9525">
            <a:solidFill>
              <a:schemeClr val="dk2"/>
            </a:solidFill>
            <a:prstDash val="solid"/>
            <a:round/>
            <a:headEnd len="sm" w="sm" type="none"/>
            <a:tailEnd len="sm" w="sm" type="none"/>
          </a:ln>
        </p:spPr>
      </p:cxnSp>
      <p:sp>
        <p:nvSpPr>
          <p:cNvPr id="287" name="Google Shape;287;p45"/>
          <p:cNvSpPr txBox="1"/>
          <p:nvPr/>
        </p:nvSpPr>
        <p:spPr>
          <a:xfrm>
            <a:off x="2730625" y="1568650"/>
            <a:ext cx="6066900" cy="2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Karla"/>
                <a:ea typeface="Karla"/>
                <a:cs typeface="Karla"/>
                <a:sym typeface="Karla"/>
              </a:rPr>
              <a:t>Legislative action</a:t>
            </a:r>
            <a:endParaRPr b="1" i="0" sz="18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rgbClr val="000000"/>
              </a:buClr>
              <a:buSzPts val="1400"/>
              <a:buFont typeface="Karla"/>
              <a:buChar char="●"/>
            </a:pPr>
            <a:r>
              <a:rPr b="1" i="0" lang="en" sz="1400" u="none" cap="none" strike="noStrike">
                <a:solidFill>
                  <a:schemeClr val="dk1"/>
                </a:solidFill>
                <a:latin typeface="Karla"/>
                <a:ea typeface="Karla"/>
                <a:cs typeface="Karla"/>
                <a:sym typeface="Karla"/>
              </a:rPr>
              <a:t>State investment: </a:t>
            </a:r>
            <a:r>
              <a:rPr b="0" i="0" lang="en" sz="1400" u="none" cap="none" strike="noStrike">
                <a:solidFill>
                  <a:srgbClr val="000000"/>
                </a:solidFill>
                <a:highlight>
                  <a:srgbClr val="FFFFFF"/>
                </a:highlight>
                <a:latin typeface="Karla"/>
                <a:ea typeface="Karla"/>
                <a:cs typeface="Karla"/>
                <a:sym typeface="Karla"/>
              </a:rPr>
              <a:t>The Budget includes an $8 million investment to provide open educational resources, including electronic-books, to students at SUNY and CUNY. At the state’s direction, SUNY and CUNY will use this funding to target high-enrollment courses, including general education, to maximize student savings. </a:t>
            </a:r>
            <a:r>
              <a:rPr b="1" i="0" lang="en" sz="1400" u="none" cap="none" strike="noStrike">
                <a:solidFill>
                  <a:srgbClr val="000000"/>
                </a:solidFill>
                <a:highlight>
                  <a:srgbClr val="FFFFFF"/>
                </a:highlight>
                <a:latin typeface="Karla"/>
                <a:ea typeface="Karla"/>
                <a:cs typeface="Karla"/>
                <a:sym typeface="Karla"/>
              </a:rPr>
              <a:t>This funding was </a:t>
            </a:r>
            <a:r>
              <a:rPr b="1" i="0" lang="en" sz="1400" u="none" cap="none" strike="noStrike">
                <a:solidFill>
                  <a:srgbClr val="000000"/>
                </a:solidFill>
                <a:uFill>
                  <a:noFill/>
                </a:uFill>
                <a:latin typeface="Karla"/>
                <a:ea typeface="Karla"/>
                <a:cs typeface="Karla"/>
                <a:sym typeface="Karla"/>
                <a:hlinkClick r:id="rId4"/>
              </a:rPr>
              <a:t>renewed in FY 2019</a:t>
            </a:r>
            <a:endParaRPr b="1" i="0" sz="1400" u="none" cap="none" strike="noStrike">
              <a:solidFill>
                <a:srgbClr val="000000"/>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rgbClr val="000000"/>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highlight>
                  <a:srgbClr val="FFFFFF"/>
                </a:highlight>
                <a:latin typeface="Karla"/>
                <a:ea typeface="Karla"/>
                <a:cs typeface="Karla"/>
                <a:sym typeface="Karla"/>
              </a:rPr>
              <a:t>Other</a:t>
            </a:r>
            <a:endParaRPr b="1" i="0" sz="1800" u="none" cap="none" strike="noStrike">
              <a:solidFill>
                <a:srgbClr val="000000"/>
              </a:solidFill>
              <a:highlight>
                <a:srgbClr val="FFFFFF"/>
              </a:highlight>
              <a:latin typeface="Karla"/>
              <a:ea typeface="Karla"/>
              <a:cs typeface="Karla"/>
              <a:sym typeface="Karla"/>
            </a:endParaRPr>
          </a:p>
          <a:p>
            <a:pPr indent="-317500" lvl="0" marL="457200" marR="0" rtl="0" algn="l">
              <a:lnSpc>
                <a:spcPct val="100000"/>
              </a:lnSpc>
              <a:spcBef>
                <a:spcPts val="0"/>
              </a:spcBef>
              <a:spcAft>
                <a:spcPts val="0"/>
              </a:spcAft>
              <a:buClr>
                <a:srgbClr val="000000"/>
              </a:buClr>
              <a:buSzPts val="1400"/>
              <a:buFont typeface="Karla"/>
              <a:buChar char="●"/>
            </a:pPr>
            <a:r>
              <a:rPr b="0" i="0" lang="en" sz="1400" u="none" cap="none" strike="noStrike">
                <a:solidFill>
                  <a:srgbClr val="000000"/>
                </a:solidFill>
                <a:highlight>
                  <a:srgbClr val="FFFFFF"/>
                </a:highlight>
                <a:latin typeface="Karla"/>
                <a:ea typeface="Karla"/>
                <a:cs typeface="Karla"/>
                <a:sym typeface="Karla"/>
              </a:rPr>
              <a:t>CUNY and SUNY in collaboration with</a:t>
            </a:r>
            <a:r>
              <a:rPr b="0" i="0" lang="en" sz="1400" u="none" cap="none" strike="noStrike">
                <a:solidFill>
                  <a:srgbClr val="000000"/>
                </a:solidFill>
                <a:latin typeface="Karla"/>
                <a:ea typeface="Karla"/>
                <a:cs typeface="Karla"/>
                <a:sym typeface="Karla"/>
              </a:rPr>
              <a:t> </a:t>
            </a:r>
            <a:r>
              <a:rPr b="0" i="0" lang="en" sz="1400" u="none" cap="none" strike="noStrike">
                <a:solidFill>
                  <a:srgbClr val="333333"/>
                </a:solidFill>
                <a:latin typeface="Karla"/>
                <a:ea typeface="Karla"/>
                <a:cs typeface="Karla"/>
                <a:sym typeface="Karla"/>
              </a:rPr>
              <a:t>University System of Maryland launched the DOERS3 </a:t>
            </a:r>
            <a:r>
              <a:rPr b="0" i="0" lang="en" sz="1400" u="none" cap="none" strike="noStrike">
                <a:solidFill>
                  <a:srgbClr val="000000"/>
                </a:solidFill>
                <a:latin typeface="Karla"/>
                <a:ea typeface="Karla"/>
                <a:cs typeface="Karla"/>
                <a:sym typeface="Karla"/>
              </a:rPr>
              <a:t>group</a:t>
            </a:r>
            <a:endParaRPr b="0" i="0" sz="1400" u="none" cap="none" strike="noStrike">
              <a:solidFill>
                <a:srgbClr val="000000"/>
              </a:solidFill>
              <a:latin typeface="Karla"/>
              <a:ea typeface="Karla"/>
              <a:cs typeface="Karla"/>
              <a:sym typeface="Karla"/>
            </a:endParaRPr>
          </a:p>
          <a:p>
            <a:pPr indent="-317500" lvl="0" marL="457200" marR="0" rtl="0" algn="l">
              <a:lnSpc>
                <a:spcPct val="100000"/>
              </a:lnSpc>
              <a:spcBef>
                <a:spcPts val="0"/>
              </a:spcBef>
              <a:spcAft>
                <a:spcPts val="0"/>
              </a:spcAft>
              <a:buClr>
                <a:srgbClr val="000000"/>
              </a:buClr>
              <a:buSzPts val="1400"/>
              <a:buFont typeface="Karla"/>
              <a:buChar char="●"/>
            </a:pPr>
            <a:r>
              <a:rPr b="0" i="0" lang="en" sz="1400" u="none" cap="none" strike="noStrike">
                <a:solidFill>
                  <a:srgbClr val="000000"/>
                </a:solidFill>
                <a:latin typeface="Karla"/>
                <a:ea typeface="Karla"/>
                <a:cs typeface="Karla"/>
                <a:sym typeface="Karla"/>
              </a:rPr>
              <a:t>#GoOpen Launch Districts throughout NY State</a:t>
            </a:r>
            <a:endParaRPr b="0" i="0" sz="1400" u="none" cap="none" strike="noStrike">
              <a:solidFill>
                <a:srgbClr val="000000"/>
              </a:solidFill>
              <a:latin typeface="Karla"/>
              <a:ea typeface="Karla"/>
              <a:cs typeface="Karla"/>
              <a:sym typeface="Karla"/>
            </a:endParaRPr>
          </a:p>
        </p:txBody>
      </p:sp>
      <p:sp>
        <p:nvSpPr>
          <p:cNvPr id="288" name="Google Shape;288;p45"/>
          <p:cNvSpPr txBox="1"/>
          <p:nvPr/>
        </p:nvSpPr>
        <p:spPr>
          <a:xfrm>
            <a:off x="228375" y="2429500"/>
            <a:ext cx="2323500" cy="3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Karla"/>
                <a:ea typeface="Karla"/>
                <a:cs typeface="Karla"/>
                <a:sym typeface="Karla"/>
              </a:rPr>
              <a:t>Institution highlight</a:t>
            </a:r>
            <a:endParaRPr b="1" i="0" sz="14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Karla"/>
              <a:ea typeface="Karla"/>
              <a:cs typeface="Karla"/>
              <a:sym typeface="Karla"/>
            </a:endParaRPr>
          </a:p>
          <a:p>
            <a:pPr indent="0" lvl="0" marL="0" marR="0" rtl="0" algn="l">
              <a:lnSpc>
                <a:spcPct val="115000"/>
              </a:lnSpc>
              <a:spcBef>
                <a:spcPts val="0"/>
              </a:spcBef>
              <a:spcAft>
                <a:spcPts val="0"/>
              </a:spcAft>
              <a:buClr>
                <a:schemeClr val="dk1"/>
              </a:buClr>
              <a:buSzPts val="1100"/>
              <a:buFont typeface="Arial"/>
              <a:buNone/>
            </a:pPr>
            <a:r>
              <a:rPr b="0" i="0" lang="en" sz="1200" u="none" cap="none" strike="noStrike">
                <a:solidFill>
                  <a:srgbClr val="212529"/>
                </a:solidFill>
                <a:latin typeface="Karla"/>
                <a:ea typeface="Karla"/>
                <a:cs typeface="Karla"/>
                <a:sym typeface="Karla"/>
              </a:rPr>
              <a:t>Openly Available Sources Integrated Search (</a:t>
            </a:r>
            <a:r>
              <a:rPr b="1" i="0" lang="en" sz="1200" u="none" cap="none" strike="noStrike">
                <a:solidFill>
                  <a:srgbClr val="212529"/>
                </a:solidFill>
                <a:latin typeface="Karla"/>
                <a:ea typeface="Karla"/>
                <a:cs typeface="Karla"/>
                <a:sym typeface="Karla"/>
              </a:rPr>
              <a:t>OASIS</a:t>
            </a:r>
            <a:r>
              <a:rPr b="0" i="0" lang="en" sz="1200" u="none" cap="none" strike="noStrike">
                <a:solidFill>
                  <a:srgbClr val="212529"/>
                </a:solidFill>
                <a:latin typeface="Karla"/>
                <a:ea typeface="Karla"/>
                <a:cs typeface="Karla"/>
                <a:sym typeface="Karla"/>
              </a:rPr>
              <a:t>) is a search tool that aims to make the discovery of open content easier. OASIS currently searches open content from 98 different sources and contains 368,234 records. OASIS is being developed at SUNY Geneseo's Milne Library</a:t>
            </a:r>
            <a:r>
              <a:rPr b="0" i="0" lang="en" sz="1200" u="none" cap="none" strike="noStrike">
                <a:solidFill>
                  <a:srgbClr val="212529"/>
                </a:solidFill>
                <a:latin typeface="Roboto"/>
                <a:ea typeface="Roboto"/>
                <a:cs typeface="Roboto"/>
                <a:sym typeface="Roboto"/>
              </a:rPr>
              <a:t>.</a:t>
            </a:r>
            <a:endParaRPr b="0" i="0" sz="1200" u="none" cap="none" strike="noStrike">
              <a:solidFill>
                <a:srgbClr val="212529"/>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1200"/>
              <a:buFont typeface="Arial"/>
              <a:buNone/>
            </a:pPr>
            <a:r>
              <a:t/>
            </a:r>
            <a:endParaRPr b="0" i="0" sz="1200" u="none" cap="none" strike="noStrike">
              <a:solidFill>
                <a:schemeClr val="dk1"/>
              </a:solidFill>
              <a:latin typeface="Karla"/>
              <a:ea typeface="Karla"/>
              <a:cs typeface="Karla"/>
              <a:sym typeface="Karla"/>
            </a:endParaRPr>
          </a:p>
        </p:txBody>
      </p:sp>
      <p:pic>
        <p:nvPicPr>
          <p:cNvPr id="289" name="Google Shape;289;p45"/>
          <p:cNvPicPr preferRelativeResize="0"/>
          <p:nvPr/>
        </p:nvPicPr>
        <p:blipFill rotWithShape="1">
          <a:blip r:embed="rId5">
            <a:alphaModFix/>
          </a:blip>
          <a:srcRect b="0" l="0" r="0" t="0"/>
          <a:stretch/>
        </p:blipFill>
        <p:spPr>
          <a:xfrm>
            <a:off x="7052143" y="4717775"/>
            <a:ext cx="1989450" cy="365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46"/>
          <p:cNvSpPr/>
          <p:nvPr/>
        </p:nvSpPr>
        <p:spPr>
          <a:xfrm>
            <a:off x="195425" y="2402925"/>
            <a:ext cx="2323500" cy="2502300"/>
          </a:xfrm>
          <a:prstGeom prst="rect">
            <a:avLst/>
          </a:prstGeom>
          <a:solidFill>
            <a:srgbClr val="93B2BF">
              <a:alpha val="254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6"/>
          <p:cNvSpPr txBox="1"/>
          <p:nvPr>
            <p:ph type="title"/>
          </p:nvPr>
        </p:nvSpPr>
        <p:spPr>
          <a:xfrm>
            <a:off x="2412850" y="186050"/>
            <a:ext cx="65088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en" sz="4800">
                <a:solidFill>
                  <a:srgbClr val="93B2BF"/>
                </a:solidFill>
                <a:latin typeface="Karla"/>
                <a:ea typeface="Karla"/>
                <a:cs typeface="Karla"/>
                <a:sym typeface="Karla"/>
              </a:rPr>
              <a:t>Rhode Island</a:t>
            </a:r>
            <a:endParaRPr b="1" sz="4800">
              <a:solidFill>
                <a:srgbClr val="93B2BF"/>
              </a:solidFill>
              <a:latin typeface="Karla"/>
              <a:ea typeface="Karla"/>
              <a:cs typeface="Karla"/>
              <a:sym typeface="Karla"/>
            </a:endParaRPr>
          </a:p>
        </p:txBody>
      </p:sp>
      <p:pic>
        <p:nvPicPr>
          <p:cNvPr id="296" name="Google Shape;296;p46"/>
          <p:cNvPicPr preferRelativeResize="0"/>
          <p:nvPr/>
        </p:nvPicPr>
        <p:blipFill rotWithShape="1">
          <a:blip r:embed="rId3">
            <a:alphaModFix/>
          </a:blip>
          <a:srcRect b="0" l="0" r="0" t="0"/>
          <a:stretch/>
        </p:blipFill>
        <p:spPr>
          <a:xfrm>
            <a:off x="311700" y="186050"/>
            <a:ext cx="1966632" cy="1846050"/>
          </a:xfrm>
          <a:prstGeom prst="rect">
            <a:avLst/>
          </a:prstGeom>
          <a:noFill/>
          <a:ln>
            <a:noFill/>
          </a:ln>
        </p:spPr>
      </p:pic>
      <p:cxnSp>
        <p:nvCxnSpPr>
          <p:cNvPr id="297" name="Google Shape;297;p46"/>
          <p:cNvCxnSpPr/>
          <p:nvPr/>
        </p:nvCxnSpPr>
        <p:spPr>
          <a:xfrm flipH="1" rot="10800000">
            <a:off x="2714225" y="1469625"/>
            <a:ext cx="5659800" cy="19800"/>
          </a:xfrm>
          <a:prstGeom prst="straightConnector1">
            <a:avLst/>
          </a:prstGeom>
          <a:noFill/>
          <a:ln cap="flat" cmpd="sng" w="9525">
            <a:solidFill>
              <a:schemeClr val="dk2"/>
            </a:solidFill>
            <a:prstDash val="solid"/>
            <a:round/>
            <a:headEnd len="sm" w="sm" type="none"/>
            <a:tailEnd len="sm" w="sm" type="none"/>
          </a:ln>
        </p:spPr>
      </p:cxnSp>
      <p:sp>
        <p:nvSpPr>
          <p:cNvPr id="298" name="Google Shape;298;p46"/>
          <p:cNvSpPr txBox="1"/>
          <p:nvPr/>
        </p:nvSpPr>
        <p:spPr>
          <a:xfrm>
            <a:off x="2730625" y="1568650"/>
            <a:ext cx="6295200" cy="2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Karla"/>
                <a:ea typeface="Karla"/>
                <a:cs typeface="Karla"/>
                <a:sym typeface="Karla"/>
              </a:rPr>
              <a:t>Legislative action</a:t>
            </a:r>
            <a:endParaRPr b="1" i="0" sz="18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1" i="0" lang="en" sz="1400" u="none" cap="none" strike="noStrike">
                <a:solidFill>
                  <a:schemeClr val="dk1"/>
                </a:solidFill>
                <a:latin typeface="Karla"/>
                <a:ea typeface="Karla"/>
                <a:cs typeface="Karla"/>
                <a:sym typeface="Karla"/>
              </a:rPr>
              <a:t>RI Open Textbook Initiative </a:t>
            </a:r>
            <a:r>
              <a:rPr b="0" i="0" lang="en" sz="1400" u="none" cap="none" strike="noStrike">
                <a:solidFill>
                  <a:schemeClr val="dk1"/>
                </a:solidFill>
                <a:latin typeface="Karla"/>
                <a:ea typeface="Karla"/>
                <a:cs typeface="Karla"/>
                <a:sym typeface="Karla"/>
              </a:rPr>
              <a:t>(2016 - present) is a challenge set by Governor Gina Raimondo to the state’s higher ed institutions to save students </a:t>
            </a:r>
            <a:r>
              <a:rPr b="1" i="0" lang="en" sz="1400" u="none" cap="none" strike="noStrike">
                <a:solidFill>
                  <a:schemeClr val="dk1"/>
                </a:solidFill>
                <a:latin typeface="Karla"/>
                <a:ea typeface="Karla"/>
                <a:cs typeface="Karla"/>
                <a:sym typeface="Karla"/>
              </a:rPr>
              <a:t>$5 million over five years</a:t>
            </a:r>
            <a:r>
              <a:rPr b="0" i="0" lang="en" sz="1400" u="none" cap="none" strike="noStrike">
                <a:solidFill>
                  <a:schemeClr val="dk1"/>
                </a:solidFill>
                <a:latin typeface="Karla"/>
                <a:ea typeface="Karla"/>
                <a:cs typeface="Karla"/>
                <a:sym typeface="Karla"/>
              </a:rPr>
              <a:t> using openly licensed textbooks.</a:t>
            </a:r>
            <a:endParaRPr b="0" i="0" sz="14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chemeClr val="dk1"/>
                </a:solidFill>
                <a:latin typeface="Karla"/>
                <a:ea typeface="Karla"/>
                <a:cs typeface="Karla"/>
                <a:sym typeface="Karla"/>
              </a:rPr>
              <a:t>Steering committee is comprised of a librarian rep from each of the 11 public and independent institutions and the Director, Office of Innovation </a:t>
            </a:r>
            <a:endParaRPr b="0" i="0" sz="14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1" i="0" lang="en" sz="1400" u="none" cap="none" strike="noStrike">
                <a:solidFill>
                  <a:schemeClr val="dk1"/>
                </a:solidFill>
                <a:latin typeface="Karla"/>
                <a:ea typeface="Karla"/>
                <a:cs typeface="Karla"/>
                <a:sym typeface="Karla"/>
              </a:rPr>
              <a:t>Investment</a:t>
            </a:r>
            <a:r>
              <a:rPr b="0" i="0" lang="en" sz="1400" u="none" cap="none" strike="noStrike">
                <a:solidFill>
                  <a:schemeClr val="dk1"/>
                </a:solidFill>
                <a:latin typeface="Karla"/>
                <a:ea typeface="Karla"/>
                <a:cs typeface="Karla"/>
                <a:sym typeface="Karla"/>
              </a:rPr>
              <a:t>: Funding for OTN membership and micro-grants is available to the public institutions through the Rhode Island Office of the Postsecondary Commissioner and the Office of Innovation</a:t>
            </a:r>
            <a:endParaRPr b="0" i="0" sz="14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chemeClr val="dk1"/>
                </a:solidFill>
                <a:latin typeface="Karla"/>
                <a:ea typeface="Karla"/>
                <a:cs typeface="Karla"/>
                <a:sym typeface="Karla"/>
              </a:rPr>
              <a:t>$3.</a:t>
            </a:r>
            <a:r>
              <a:rPr lang="en">
                <a:solidFill>
                  <a:schemeClr val="dk1"/>
                </a:solidFill>
                <a:latin typeface="Karla"/>
                <a:ea typeface="Karla"/>
                <a:cs typeface="Karla"/>
                <a:sym typeface="Karla"/>
              </a:rPr>
              <a:t>8</a:t>
            </a:r>
            <a:r>
              <a:rPr b="0" i="0" lang="en" sz="1400" u="none" cap="none" strike="noStrike">
                <a:solidFill>
                  <a:schemeClr val="dk1"/>
                </a:solidFill>
                <a:latin typeface="Karla"/>
                <a:ea typeface="Karla"/>
                <a:cs typeface="Karla"/>
                <a:sym typeface="Karla"/>
              </a:rPr>
              <a:t> million saved to date</a:t>
            </a:r>
            <a:endParaRPr b="0" i="0" sz="1400" u="none" cap="none" strike="noStrike">
              <a:solidFill>
                <a:schemeClr val="dk1"/>
              </a:solidFill>
              <a:latin typeface="Karla"/>
              <a:ea typeface="Karla"/>
              <a:cs typeface="Karla"/>
              <a:sym typeface="Karla"/>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Karla"/>
              <a:ea typeface="Karla"/>
              <a:cs typeface="Karla"/>
              <a:sym typeface="Karla"/>
            </a:endParaRPr>
          </a:p>
        </p:txBody>
      </p:sp>
      <p:sp>
        <p:nvSpPr>
          <p:cNvPr id="299" name="Google Shape;299;p46"/>
          <p:cNvSpPr txBox="1"/>
          <p:nvPr/>
        </p:nvSpPr>
        <p:spPr>
          <a:xfrm>
            <a:off x="195425" y="2479400"/>
            <a:ext cx="2415900" cy="3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Karla"/>
                <a:ea typeface="Karla"/>
                <a:cs typeface="Karla"/>
                <a:sym typeface="Karla"/>
              </a:rPr>
              <a:t>Institution highlight</a:t>
            </a:r>
            <a:endParaRPr b="1" i="0" sz="1400" u="none" cap="none" strike="noStrike">
              <a:solidFill>
                <a:schemeClr val="dk1"/>
              </a:solidFill>
              <a:latin typeface="Karla"/>
              <a:ea typeface="Karla"/>
              <a:cs typeface="Karla"/>
              <a:sym typeface="Karla"/>
            </a:endParaRPr>
          </a:p>
          <a:p>
            <a:pPr indent="0" lvl="0" marL="0" marR="0" rtl="0" algn="l">
              <a:lnSpc>
                <a:spcPct val="115000"/>
              </a:lnSpc>
              <a:spcBef>
                <a:spcPts val="0"/>
              </a:spcBef>
              <a:spcAft>
                <a:spcPts val="0"/>
              </a:spcAft>
              <a:buClr>
                <a:srgbClr val="000000"/>
              </a:buClr>
              <a:buSzPts val="800"/>
              <a:buFont typeface="Arial"/>
              <a:buNone/>
            </a:pPr>
            <a:r>
              <a:t/>
            </a:r>
            <a:endParaRPr b="1" i="0" sz="800" u="none" cap="none" strike="noStrike">
              <a:solidFill>
                <a:schemeClr val="dk1"/>
              </a:solidFill>
              <a:latin typeface="Karla"/>
              <a:ea typeface="Karla"/>
              <a:cs typeface="Karla"/>
              <a:sym typeface="Karla"/>
            </a:endParaRPr>
          </a:p>
          <a:p>
            <a:pPr indent="0" lvl="0" marL="0" marR="0" rtl="0" algn="l">
              <a:lnSpc>
                <a:spcPct val="115000"/>
              </a:lnSpc>
              <a:spcBef>
                <a:spcPts val="0"/>
              </a:spcBef>
              <a:spcAft>
                <a:spcPts val="0"/>
              </a:spcAft>
              <a:buClr>
                <a:srgbClr val="000000"/>
              </a:buClr>
              <a:buSzPts val="1100"/>
              <a:buFont typeface="Arial"/>
              <a:buNone/>
            </a:pPr>
            <a:r>
              <a:rPr b="0" i="0" lang="en" sz="1100" u="none" cap="none" strike="noStrike">
                <a:solidFill>
                  <a:schemeClr val="dk1"/>
                </a:solidFill>
                <a:latin typeface="Karla"/>
                <a:ea typeface="Karla"/>
                <a:cs typeface="Karla"/>
                <a:sym typeface="Karla"/>
              </a:rPr>
              <a:t>Roger Williams University Professor of Architecture, Robert Dermody, is the institution’s first faculty member to be awarded a sabbatical focusing on Open Education. His research will investigate ways in which OER-enabled Pedagogy could be integrated into undergraduate Architecture courses. </a:t>
            </a:r>
            <a:endParaRPr b="1" i="0" sz="1400" u="none" cap="none" strike="noStrike">
              <a:solidFill>
                <a:schemeClr val="dk1"/>
              </a:solidFill>
              <a:latin typeface="Karla"/>
              <a:ea typeface="Karla"/>
              <a:cs typeface="Karla"/>
              <a:sym typeface="Karla"/>
            </a:endParaRPr>
          </a:p>
        </p:txBody>
      </p:sp>
      <p:pic>
        <p:nvPicPr>
          <p:cNvPr id="300" name="Google Shape;300;p46"/>
          <p:cNvPicPr preferRelativeResize="0"/>
          <p:nvPr/>
        </p:nvPicPr>
        <p:blipFill rotWithShape="1">
          <a:blip r:embed="rId4">
            <a:alphaModFix/>
          </a:blip>
          <a:srcRect b="0" l="0" r="0" t="0"/>
          <a:stretch/>
        </p:blipFill>
        <p:spPr>
          <a:xfrm>
            <a:off x="7052143" y="4717775"/>
            <a:ext cx="1989450" cy="365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7"/>
          <p:cNvSpPr txBox="1"/>
          <p:nvPr>
            <p:ph type="title"/>
          </p:nvPr>
        </p:nvSpPr>
        <p:spPr>
          <a:xfrm>
            <a:off x="2412850" y="186050"/>
            <a:ext cx="65088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en" sz="4800">
                <a:solidFill>
                  <a:srgbClr val="93B2BF"/>
                </a:solidFill>
                <a:latin typeface="Karla"/>
                <a:ea typeface="Karla"/>
                <a:cs typeface="Karla"/>
                <a:sym typeface="Karla"/>
              </a:rPr>
              <a:t>Rhode Island</a:t>
            </a:r>
            <a:endParaRPr b="1" sz="4800">
              <a:solidFill>
                <a:srgbClr val="93B2BF"/>
              </a:solidFill>
              <a:latin typeface="Karla"/>
              <a:ea typeface="Karla"/>
              <a:cs typeface="Karla"/>
              <a:sym typeface="Karla"/>
            </a:endParaRPr>
          </a:p>
        </p:txBody>
      </p:sp>
      <p:pic>
        <p:nvPicPr>
          <p:cNvPr id="306" name="Google Shape;306;p47"/>
          <p:cNvPicPr preferRelativeResize="0"/>
          <p:nvPr/>
        </p:nvPicPr>
        <p:blipFill rotWithShape="1">
          <a:blip r:embed="rId3">
            <a:alphaModFix/>
          </a:blip>
          <a:srcRect b="0" l="0" r="0" t="0"/>
          <a:stretch/>
        </p:blipFill>
        <p:spPr>
          <a:xfrm>
            <a:off x="311700" y="186050"/>
            <a:ext cx="1966632" cy="1846050"/>
          </a:xfrm>
          <a:prstGeom prst="rect">
            <a:avLst/>
          </a:prstGeom>
          <a:noFill/>
          <a:ln>
            <a:noFill/>
          </a:ln>
        </p:spPr>
      </p:pic>
      <p:cxnSp>
        <p:nvCxnSpPr>
          <p:cNvPr id="307" name="Google Shape;307;p47"/>
          <p:cNvCxnSpPr/>
          <p:nvPr/>
        </p:nvCxnSpPr>
        <p:spPr>
          <a:xfrm flipH="1" rot="10800000">
            <a:off x="2714225" y="1469625"/>
            <a:ext cx="5659800" cy="19800"/>
          </a:xfrm>
          <a:prstGeom prst="straightConnector1">
            <a:avLst/>
          </a:prstGeom>
          <a:noFill/>
          <a:ln cap="flat" cmpd="sng" w="9525">
            <a:solidFill>
              <a:schemeClr val="dk2"/>
            </a:solidFill>
            <a:prstDash val="solid"/>
            <a:round/>
            <a:headEnd len="sm" w="sm" type="none"/>
            <a:tailEnd len="sm" w="sm" type="none"/>
          </a:ln>
        </p:spPr>
      </p:cxnSp>
      <p:sp>
        <p:nvSpPr>
          <p:cNvPr id="308" name="Google Shape;308;p47"/>
          <p:cNvSpPr txBox="1"/>
          <p:nvPr/>
        </p:nvSpPr>
        <p:spPr>
          <a:xfrm>
            <a:off x="2730625" y="1568650"/>
            <a:ext cx="6047100" cy="258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Karla"/>
                <a:ea typeface="Karla"/>
                <a:cs typeface="Karla"/>
                <a:sym typeface="Karla"/>
              </a:rPr>
              <a:t>Reporting/assessment</a:t>
            </a:r>
            <a:endParaRPr b="1" i="0" sz="18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chemeClr val="dk1"/>
                </a:solidFill>
                <a:latin typeface="Karla"/>
                <a:ea typeface="Karla"/>
                <a:cs typeface="Karla"/>
                <a:sym typeface="Karla"/>
              </a:rPr>
              <a:t>Tracking faculty OER adoptions</a:t>
            </a:r>
            <a:endParaRPr b="0" i="0" sz="14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chemeClr val="dk1"/>
                </a:solidFill>
                <a:latin typeface="Karla"/>
                <a:ea typeface="Karla"/>
                <a:cs typeface="Karla"/>
                <a:sym typeface="Karla"/>
              </a:rPr>
              <a:t>Gather course enrollment data from Registrar after add/drop period</a:t>
            </a:r>
            <a:endParaRPr b="0" i="0" sz="14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chemeClr val="dk1"/>
                </a:solidFill>
                <a:latin typeface="Karla"/>
                <a:ea typeface="Karla"/>
                <a:cs typeface="Karla"/>
                <a:sym typeface="Karla"/>
              </a:rPr>
              <a:t>Apply $100/student/course to calculate savings</a:t>
            </a:r>
            <a:endParaRPr b="0" i="0" sz="14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chemeClr val="dk1"/>
                </a:solidFill>
                <a:latin typeface="Karla"/>
                <a:ea typeface="Karla"/>
                <a:cs typeface="Karla"/>
                <a:sym typeface="Karla"/>
              </a:rPr>
              <a:t>Use Google forms/sheets to collect and Tableau for visualizations</a:t>
            </a:r>
            <a:endParaRPr b="0" i="0" sz="14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chemeClr val="dk1"/>
                </a:solidFill>
                <a:latin typeface="Karla"/>
                <a:ea typeface="Karla"/>
                <a:cs typeface="Karla"/>
                <a:sym typeface="Karla"/>
              </a:rPr>
              <a:t>Close to launching Open Pedagogy tracking instrument</a:t>
            </a:r>
            <a:endParaRPr b="0" i="0" sz="14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Karla"/>
                <a:ea typeface="Karla"/>
                <a:cs typeface="Karla"/>
                <a:sym typeface="Karla"/>
              </a:rPr>
              <a:t>Other</a:t>
            </a:r>
            <a:endParaRPr b="1" i="0" sz="18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chemeClr val="dk1"/>
                </a:solidFill>
                <a:latin typeface="Karla"/>
                <a:ea typeface="Karla"/>
                <a:cs typeface="Karla"/>
                <a:sym typeface="Karla"/>
              </a:rPr>
              <a:t>RI is a #GoOpen State</a:t>
            </a:r>
            <a:endParaRPr b="0" i="0" sz="1400" u="none" cap="none" strike="noStrike">
              <a:solidFill>
                <a:schemeClr val="dk1"/>
              </a:solidFill>
              <a:latin typeface="Karla"/>
              <a:ea typeface="Karla"/>
              <a:cs typeface="Karla"/>
              <a:sym typeface="Karla"/>
            </a:endParaRPr>
          </a:p>
        </p:txBody>
      </p:sp>
      <p:sp>
        <p:nvSpPr>
          <p:cNvPr id="309" name="Google Shape;309;p47"/>
          <p:cNvSpPr txBox="1"/>
          <p:nvPr/>
        </p:nvSpPr>
        <p:spPr>
          <a:xfrm>
            <a:off x="228725" y="3763300"/>
            <a:ext cx="2382900" cy="36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1C4587"/>
                </a:solidFill>
                <a:latin typeface="Karla"/>
                <a:ea typeface="Karla"/>
                <a:cs typeface="Karla"/>
                <a:sym typeface="Karla"/>
              </a:rPr>
              <a:t>#RIOpenTexbooks</a:t>
            </a:r>
            <a:endParaRPr b="1" i="0" sz="1800" u="none" cap="none" strike="noStrike">
              <a:solidFill>
                <a:srgbClr val="1C4587"/>
              </a:solidFill>
              <a:latin typeface="Karla"/>
              <a:ea typeface="Karla"/>
              <a:cs typeface="Karla"/>
              <a:sym typeface="Karla"/>
            </a:endParaRPr>
          </a:p>
        </p:txBody>
      </p:sp>
      <p:pic>
        <p:nvPicPr>
          <p:cNvPr id="310" name="Google Shape;310;p47"/>
          <p:cNvPicPr preferRelativeResize="0"/>
          <p:nvPr/>
        </p:nvPicPr>
        <p:blipFill rotWithShape="1">
          <a:blip r:embed="rId4">
            <a:alphaModFix/>
          </a:blip>
          <a:srcRect b="0" l="0" r="0" t="0"/>
          <a:stretch/>
        </p:blipFill>
        <p:spPr>
          <a:xfrm>
            <a:off x="469960" y="2325875"/>
            <a:ext cx="1650101" cy="1572974"/>
          </a:xfrm>
          <a:prstGeom prst="rect">
            <a:avLst/>
          </a:prstGeom>
          <a:noFill/>
          <a:ln>
            <a:noFill/>
          </a:ln>
        </p:spPr>
      </p:pic>
      <p:pic>
        <p:nvPicPr>
          <p:cNvPr id="311" name="Google Shape;311;p47"/>
          <p:cNvPicPr preferRelativeResize="0"/>
          <p:nvPr/>
        </p:nvPicPr>
        <p:blipFill rotWithShape="1">
          <a:blip r:embed="rId5">
            <a:alphaModFix/>
          </a:blip>
          <a:srcRect b="0" l="0" r="0" t="0"/>
          <a:stretch/>
        </p:blipFill>
        <p:spPr>
          <a:xfrm>
            <a:off x="7052143" y="4717775"/>
            <a:ext cx="1989450" cy="365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30"/>
          <p:cNvSpPr txBox="1"/>
          <p:nvPr>
            <p:ph type="title"/>
          </p:nvPr>
        </p:nvSpPr>
        <p:spPr>
          <a:xfrm>
            <a:off x="79575" y="1123950"/>
            <a:ext cx="3442200" cy="674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What is a regional compact?</a:t>
            </a:r>
            <a:endParaRPr/>
          </a:p>
        </p:txBody>
      </p:sp>
      <p:sp>
        <p:nvSpPr>
          <p:cNvPr id="139" name="Google Shape;139;p30"/>
          <p:cNvSpPr txBox="1"/>
          <p:nvPr>
            <p:ph idx="1" type="body"/>
          </p:nvPr>
        </p:nvSpPr>
        <p:spPr>
          <a:xfrm>
            <a:off x="3651875" y="1200150"/>
            <a:ext cx="4933500" cy="30102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en"/>
              <a:t>Higher Education compacts have board members, delegates, or commissioners</a:t>
            </a:r>
            <a:endParaRPr/>
          </a:p>
          <a:p>
            <a:pPr indent="-355600" lvl="0" marL="457200" rtl="0" algn="l">
              <a:spcBef>
                <a:spcPts val="0"/>
              </a:spcBef>
              <a:spcAft>
                <a:spcPts val="0"/>
              </a:spcAft>
              <a:buSzPts val="2000"/>
              <a:buChar char="▪"/>
            </a:pPr>
            <a:r>
              <a:rPr lang="en"/>
              <a:t>Created to improve education in the member states</a:t>
            </a:r>
            <a:endParaRPr/>
          </a:p>
          <a:p>
            <a:pPr indent="-355600" lvl="0" marL="457200" rtl="0" algn="l">
              <a:spcBef>
                <a:spcPts val="0"/>
              </a:spcBef>
              <a:spcAft>
                <a:spcPts val="0"/>
              </a:spcAft>
              <a:buSzPts val="2000"/>
              <a:buChar char="▪"/>
            </a:pPr>
            <a:r>
              <a:rPr lang="en"/>
              <a:t>Boards and </a:t>
            </a:r>
            <a:r>
              <a:rPr lang="en"/>
              <a:t>commissioners</a:t>
            </a:r>
            <a:r>
              <a:rPr lang="en"/>
              <a:t> advise the work of the compact staff</a:t>
            </a:r>
            <a:endParaRPr/>
          </a:p>
          <a:p>
            <a:pPr indent="0" lvl="0" marL="0" rtl="0" algn="l">
              <a:spcBef>
                <a:spcPts val="0"/>
              </a:spcBef>
              <a:spcAft>
                <a:spcPts val="0"/>
              </a:spcAft>
              <a:buNone/>
            </a:pPr>
            <a:r>
              <a:t/>
            </a:r>
            <a:endParaRPr/>
          </a:p>
        </p:txBody>
      </p:sp>
      <p:sp>
        <p:nvSpPr>
          <p:cNvPr id="140" name="Google Shape;140;p30"/>
          <p:cNvSpPr txBox="1"/>
          <p:nvPr/>
        </p:nvSpPr>
        <p:spPr>
          <a:xfrm>
            <a:off x="736200" y="4745550"/>
            <a:ext cx="7929300" cy="2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Karla"/>
                <a:ea typeface="Karla"/>
                <a:cs typeface="Karla"/>
                <a:sym typeface="Karla"/>
              </a:rPr>
              <a:t>This slide was adapted with permission from Wanda Barker’s “What is a Regional Compact?”</a:t>
            </a:r>
            <a:endParaRPr sz="1200">
              <a:latin typeface="Karla"/>
              <a:ea typeface="Karla"/>
              <a:cs typeface="Karla"/>
              <a:sym typeface="Karl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8"/>
          <p:cNvSpPr/>
          <p:nvPr/>
        </p:nvSpPr>
        <p:spPr>
          <a:xfrm>
            <a:off x="195425" y="2402925"/>
            <a:ext cx="2323500" cy="2502300"/>
          </a:xfrm>
          <a:prstGeom prst="rect">
            <a:avLst/>
          </a:prstGeom>
          <a:solidFill>
            <a:srgbClr val="93B2BF">
              <a:alpha val="254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8"/>
          <p:cNvSpPr txBox="1"/>
          <p:nvPr>
            <p:ph type="title"/>
          </p:nvPr>
        </p:nvSpPr>
        <p:spPr>
          <a:xfrm>
            <a:off x="2631325" y="333750"/>
            <a:ext cx="58932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1" lang="en" sz="4800">
                <a:solidFill>
                  <a:srgbClr val="93B2BF"/>
                </a:solidFill>
                <a:latin typeface="Karla"/>
                <a:ea typeface="Karla"/>
                <a:cs typeface="Karla"/>
                <a:sym typeface="Karla"/>
              </a:rPr>
              <a:t>Vermont</a:t>
            </a:r>
            <a:endParaRPr b="1" sz="4800">
              <a:solidFill>
                <a:srgbClr val="93B2BF"/>
              </a:solidFill>
              <a:latin typeface="Karla"/>
              <a:ea typeface="Karla"/>
              <a:cs typeface="Karla"/>
              <a:sym typeface="Karla"/>
            </a:endParaRPr>
          </a:p>
        </p:txBody>
      </p:sp>
      <p:pic>
        <p:nvPicPr>
          <p:cNvPr id="318" name="Google Shape;318;p48"/>
          <p:cNvPicPr preferRelativeResize="0"/>
          <p:nvPr/>
        </p:nvPicPr>
        <p:blipFill rotWithShape="1">
          <a:blip r:embed="rId3">
            <a:alphaModFix/>
          </a:blip>
          <a:srcRect b="0" l="0" r="0" t="0"/>
          <a:stretch/>
        </p:blipFill>
        <p:spPr>
          <a:xfrm>
            <a:off x="301375" y="186025"/>
            <a:ext cx="2006826" cy="1846050"/>
          </a:xfrm>
          <a:prstGeom prst="rect">
            <a:avLst/>
          </a:prstGeom>
          <a:noFill/>
          <a:ln>
            <a:noFill/>
          </a:ln>
        </p:spPr>
      </p:pic>
      <p:cxnSp>
        <p:nvCxnSpPr>
          <p:cNvPr id="319" name="Google Shape;319;p48"/>
          <p:cNvCxnSpPr/>
          <p:nvPr/>
        </p:nvCxnSpPr>
        <p:spPr>
          <a:xfrm flipH="1" rot="10800000">
            <a:off x="2714225" y="1469625"/>
            <a:ext cx="5659800" cy="19800"/>
          </a:xfrm>
          <a:prstGeom prst="straightConnector1">
            <a:avLst/>
          </a:prstGeom>
          <a:noFill/>
          <a:ln cap="flat" cmpd="sng" w="9525">
            <a:solidFill>
              <a:schemeClr val="dk2"/>
            </a:solidFill>
            <a:prstDash val="solid"/>
            <a:round/>
            <a:headEnd len="sm" w="sm" type="none"/>
            <a:tailEnd len="sm" w="sm" type="none"/>
          </a:ln>
        </p:spPr>
      </p:cxnSp>
      <p:sp>
        <p:nvSpPr>
          <p:cNvPr id="320" name="Google Shape;320;p48"/>
          <p:cNvSpPr txBox="1"/>
          <p:nvPr/>
        </p:nvSpPr>
        <p:spPr>
          <a:xfrm>
            <a:off x="234050" y="2369250"/>
            <a:ext cx="2263800" cy="30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Karla"/>
                <a:ea typeface="Karla"/>
                <a:cs typeface="Karla"/>
                <a:sym typeface="Karla"/>
              </a:rPr>
              <a:t>Institution highlight</a:t>
            </a:r>
            <a:endParaRPr b="1" i="0" sz="14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Karla"/>
              <a:ea typeface="Karla"/>
              <a:cs typeface="Karla"/>
              <a:sym typeface="Karla"/>
            </a:endParaRPr>
          </a:p>
        </p:txBody>
      </p:sp>
      <p:sp>
        <p:nvSpPr>
          <p:cNvPr id="321" name="Google Shape;321;p48"/>
          <p:cNvSpPr txBox="1"/>
          <p:nvPr/>
        </p:nvSpPr>
        <p:spPr>
          <a:xfrm>
            <a:off x="2780275" y="1697950"/>
            <a:ext cx="58932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Karla"/>
                <a:ea typeface="Karla"/>
                <a:cs typeface="Karla"/>
                <a:sym typeface="Karla"/>
              </a:rPr>
              <a:t>Overview of work</a:t>
            </a:r>
            <a:endParaRPr b="1" i="0" sz="1800" u="none" cap="none" strike="noStrike">
              <a:solidFill>
                <a:schemeClr val="dk1"/>
              </a:solidFill>
              <a:latin typeface="Karla"/>
              <a:ea typeface="Karla"/>
              <a:cs typeface="Karla"/>
              <a:sym typeface="Karl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chemeClr val="dk1"/>
                </a:solidFill>
                <a:latin typeface="Karla"/>
                <a:ea typeface="Karla"/>
                <a:cs typeface="Karla"/>
                <a:sym typeface="Karla"/>
              </a:rPr>
              <a:t>In 2016, Vermont’s Agency of Education contracted OER Commons, an OER repository, to help the state’s education community collect, disseminate and catalog OER. #VTOpen resources support PreK-12 curriculum and so far, 160 Vermont educators have contributed materials to </a:t>
            </a:r>
            <a:r>
              <a:rPr b="0" i="0" lang="en" sz="1400" u="sng" cap="none" strike="noStrike">
                <a:solidFill>
                  <a:srgbClr val="1155CC"/>
                </a:solidFill>
                <a:latin typeface="Karla"/>
                <a:ea typeface="Karla"/>
                <a:cs typeface="Karla"/>
                <a:sym typeface="Karla"/>
                <a:hlinkClick r:id="rId4"/>
              </a:rPr>
              <a:t>the Hub.</a:t>
            </a:r>
            <a:endParaRPr b="1" i="0" sz="14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chemeClr val="dk1"/>
                </a:solidFill>
                <a:latin typeface="Karla"/>
                <a:ea typeface="Karla"/>
                <a:cs typeface="Karla"/>
                <a:sym typeface="Karla"/>
              </a:rPr>
              <a:t>Vermont is a #GoOpen State</a:t>
            </a:r>
            <a:endParaRPr b="0" i="0" sz="1400" u="none" cap="none" strike="noStrike">
              <a:solidFill>
                <a:schemeClr val="dk1"/>
              </a:solidFill>
              <a:latin typeface="Karla"/>
              <a:ea typeface="Karla"/>
              <a:cs typeface="Karla"/>
              <a:sym typeface="Karla"/>
            </a:endParaRPr>
          </a:p>
          <a:p>
            <a:pPr indent="-317500" lvl="0" marL="457200" marR="0" rtl="0" algn="l">
              <a:lnSpc>
                <a:spcPct val="100000"/>
              </a:lnSpc>
              <a:spcBef>
                <a:spcPts val="0"/>
              </a:spcBef>
              <a:spcAft>
                <a:spcPts val="0"/>
              </a:spcAft>
              <a:buClr>
                <a:schemeClr val="dk1"/>
              </a:buClr>
              <a:buSzPts val="1400"/>
              <a:buFont typeface="Karla"/>
              <a:buChar char="●"/>
            </a:pPr>
            <a:r>
              <a:rPr b="0" i="0" lang="en" sz="1400" u="none" cap="none" strike="noStrike">
                <a:solidFill>
                  <a:schemeClr val="dk1"/>
                </a:solidFill>
                <a:latin typeface="Karla"/>
                <a:ea typeface="Karla"/>
                <a:cs typeface="Karla"/>
                <a:sym typeface="Karla"/>
              </a:rPr>
              <a:t>No legislation has been presented yet</a:t>
            </a:r>
            <a:endParaRPr b="0" i="0" sz="1400" u="none" cap="none" strike="noStrike">
              <a:solidFill>
                <a:schemeClr val="dk1"/>
              </a:solidFill>
              <a:latin typeface="Karla"/>
              <a:ea typeface="Karla"/>
              <a:cs typeface="Karla"/>
              <a:sym typeface="Karla"/>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33333"/>
              </a:solidFill>
              <a:highlight>
                <a:srgbClr val="FFFFFF"/>
              </a:highlight>
              <a:latin typeface="Karla"/>
              <a:ea typeface="Karla"/>
              <a:cs typeface="Karla"/>
              <a:sym typeface="Karla"/>
            </a:endParaRPr>
          </a:p>
        </p:txBody>
      </p:sp>
      <p:sp>
        <p:nvSpPr>
          <p:cNvPr id="322" name="Google Shape;322;p48"/>
          <p:cNvSpPr txBox="1"/>
          <p:nvPr/>
        </p:nvSpPr>
        <p:spPr>
          <a:xfrm>
            <a:off x="269775" y="2726200"/>
            <a:ext cx="2151900" cy="189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Karla"/>
                <a:ea typeface="Karla"/>
                <a:cs typeface="Karla"/>
                <a:sym typeface="Karla"/>
              </a:rPr>
              <a:t>The Library Council of the Vermont State Colleges has a </a:t>
            </a:r>
            <a:r>
              <a:rPr b="0" i="0" lang="en" sz="1200" u="sng" cap="none" strike="noStrike">
                <a:solidFill>
                  <a:schemeClr val="accent5"/>
                </a:solidFill>
                <a:latin typeface="Karla"/>
                <a:ea typeface="Karla"/>
                <a:cs typeface="Karla"/>
                <a:sym typeface="Karla"/>
                <a:hlinkClick r:id="rId5"/>
              </a:rPr>
              <a:t>Statement on Open Educational Resources</a:t>
            </a:r>
            <a:r>
              <a:rPr b="0" i="0" lang="en" sz="1200" u="none" cap="none" strike="noStrike">
                <a:solidFill>
                  <a:schemeClr val="dk1"/>
                </a:solidFill>
                <a:latin typeface="Karla"/>
                <a:ea typeface="Karla"/>
                <a:cs typeface="Karla"/>
                <a:sym typeface="Karla"/>
              </a:rPr>
              <a:t> </a:t>
            </a:r>
            <a:r>
              <a:rPr b="0" i="0" lang="en" sz="1200" u="none" cap="none" strike="noStrike">
                <a:solidFill>
                  <a:srgbClr val="333333"/>
                </a:solidFill>
                <a:latin typeface="Karla"/>
                <a:ea typeface="Karla"/>
                <a:cs typeface="Karla"/>
                <a:sym typeface="Karla"/>
              </a:rPr>
              <a:t>calling for “raising awareness of OER among faculty and administrators and for the development of campus and system strategies for supporting OER initiatives.”</a:t>
            </a:r>
            <a:endParaRPr b="0" i="0" sz="1200" u="none" cap="none" strike="noStrike">
              <a:solidFill>
                <a:srgbClr val="000000"/>
              </a:solidFill>
              <a:latin typeface="Karla"/>
              <a:ea typeface="Karla"/>
              <a:cs typeface="Karla"/>
              <a:sym typeface="Karla"/>
            </a:endParaRPr>
          </a:p>
        </p:txBody>
      </p:sp>
      <p:pic>
        <p:nvPicPr>
          <p:cNvPr id="323" name="Google Shape;323;p48"/>
          <p:cNvPicPr preferRelativeResize="0"/>
          <p:nvPr/>
        </p:nvPicPr>
        <p:blipFill rotWithShape="1">
          <a:blip r:embed="rId6">
            <a:alphaModFix/>
          </a:blip>
          <a:srcRect b="0" l="0" r="0" t="0"/>
          <a:stretch/>
        </p:blipFill>
        <p:spPr>
          <a:xfrm>
            <a:off x="7052143" y="4717775"/>
            <a:ext cx="1989450" cy="365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chemeClr val="accent4"/>
            </a:gs>
            <a:gs pos="20000">
              <a:schemeClr val="accent4"/>
            </a:gs>
            <a:gs pos="79000">
              <a:schemeClr val="accent3"/>
            </a:gs>
            <a:gs pos="100000">
              <a:schemeClr val="accent3"/>
            </a:gs>
          </a:gsLst>
          <a:lin ang="5400012" scaled="0"/>
        </a:gradFill>
      </p:bgPr>
    </p:bg>
    <p:spTree>
      <p:nvGrpSpPr>
        <p:cNvPr id="327" name="Shape 327"/>
        <p:cNvGrpSpPr/>
        <p:nvPr/>
      </p:nvGrpSpPr>
      <p:grpSpPr>
        <a:xfrm>
          <a:off x="0" y="0"/>
          <a:ext cx="0" cy="0"/>
          <a:chOff x="0" y="0"/>
          <a:chExt cx="0" cy="0"/>
        </a:xfrm>
      </p:grpSpPr>
      <p:sp>
        <p:nvSpPr>
          <p:cNvPr id="328" name="Google Shape;328;p49"/>
          <p:cNvSpPr txBox="1"/>
          <p:nvPr>
            <p:ph idx="4294967295" type="ctrTitle"/>
          </p:nvPr>
        </p:nvSpPr>
        <p:spPr>
          <a:xfrm>
            <a:off x="838200" y="2116750"/>
            <a:ext cx="6127500" cy="1159800"/>
          </a:xfrm>
          <a:prstGeom prst="rect">
            <a:avLst/>
          </a:prstGeom>
          <a:noFill/>
          <a:ln>
            <a:noFill/>
          </a:ln>
        </p:spPr>
        <p:txBody>
          <a:bodyPr anchorCtr="0" anchor="b" bIns="0" lIns="0" spcFirstLastPara="1" rIns="0" wrap="square" tIns="0">
            <a:noAutofit/>
          </a:bodyPr>
          <a:lstStyle/>
          <a:p>
            <a:pPr indent="0" lvl="0" marL="0" marR="0" rtl="0" algn="l">
              <a:lnSpc>
                <a:spcPct val="80000"/>
              </a:lnSpc>
              <a:spcBef>
                <a:spcPts val="0"/>
              </a:spcBef>
              <a:spcAft>
                <a:spcPts val="0"/>
              </a:spcAft>
              <a:buClr>
                <a:schemeClr val="dk1"/>
              </a:buClr>
              <a:buSzPts val="2600"/>
              <a:buFont typeface="Encode Sans Semi Condensed"/>
              <a:buNone/>
            </a:pPr>
            <a:r>
              <a:rPr b="1" i="0" lang="en" sz="7500" u="none" cap="none" strike="noStrike">
                <a:solidFill>
                  <a:schemeClr val="dk1"/>
                </a:solidFill>
                <a:latin typeface="Karla"/>
                <a:ea typeface="Karla"/>
                <a:cs typeface="Karla"/>
                <a:sym typeface="Karla"/>
              </a:rPr>
              <a:t>Reflections &amp; Questions</a:t>
            </a:r>
            <a:endParaRPr b="1" i="0" sz="7500" u="none" cap="none" strike="noStrike">
              <a:solidFill>
                <a:schemeClr val="dk1"/>
              </a:solidFill>
              <a:latin typeface="Karla"/>
              <a:ea typeface="Karla"/>
              <a:cs typeface="Karla"/>
              <a:sym typeface="Karla"/>
            </a:endParaRPr>
          </a:p>
        </p:txBody>
      </p:sp>
      <p:pic>
        <p:nvPicPr>
          <p:cNvPr id="329" name="Google Shape;329;p49"/>
          <p:cNvPicPr preferRelativeResize="0"/>
          <p:nvPr/>
        </p:nvPicPr>
        <p:blipFill rotWithShape="1">
          <a:blip r:embed="rId3">
            <a:alphaModFix/>
          </a:blip>
          <a:srcRect b="0" l="0" r="0" t="0"/>
          <a:stretch/>
        </p:blipFill>
        <p:spPr>
          <a:xfrm>
            <a:off x="6965693" y="4565250"/>
            <a:ext cx="1989450" cy="365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31"/>
          <p:cNvSpPr txBox="1"/>
          <p:nvPr>
            <p:ph type="title"/>
          </p:nvPr>
        </p:nvSpPr>
        <p:spPr>
          <a:xfrm>
            <a:off x="79575" y="1123950"/>
            <a:ext cx="3442200" cy="674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What does one do?</a:t>
            </a:r>
            <a:endParaRPr/>
          </a:p>
        </p:txBody>
      </p:sp>
      <p:sp>
        <p:nvSpPr>
          <p:cNvPr id="146" name="Google Shape;146;p31"/>
          <p:cNvSpPr txBox="1"/>
          <p:nvPr>
            <p:ph idx="1" type="body"/>
          </p:nvPr>
        </p:nvSpPr>
        <p:spPr>
          <a:xfrm>
            <a:off x="3651875" y="1200150"/>
            <a:ext cx="4933500" cy="30102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b="1" lang="en"/>
              <a:t>Analyze and Publish</a:t>
            </a:r>
            <a:endParaRPr b="1"/>
          </a:p>
          <a:p>
            <a:pPr indent="-355600" lvl="1" marL="914400" rtl="0" algn="l">
              <a:spcBef>
                <a:spcPts val="0"/>
              </a:spcBef>
              <a:spcAft>
                <a:spcPts val="0"/>
              </a:spcAft>
              <a:buSzPts val="2000"/>
              <a:buChar char="▫"/>
            </a:pPr>
            <a:r>
              <a:rPr lang="en"/>
              <a:t>Data, research, best practices</a:t>
            </a:r>
            <a:endParaRPr/>
          </a:p>
          <a:p>
            <a:pPr indent="-355600" lvl="0" marL="457200" rtl="0" algn="l">
              <a:spcBef>
                <a:spcPts val="0"/>
              </a:spcBef>
              <a:spcAft>
                <a:spcPts val="0"/>
              </a:spcAft>
              <a:buSzPts val="2000"/>
              <a:buChar char="▪"/>
            </a:pPr>
            <a:r>
              <a:rPr b="1" lang="en"/>
              <a:t>Convene &amp; Engage</a:t>
            </a:r>
            <a:endParaRPr b="1"/>
          </a:p>
          <a:p>
            <a:pPr indent="-355600" lvl="1" marL="914400" rtl="0" algn="l">
              <a:spcBef>
                <a:spcPts val="0"/>
              </a:spcBef>
              <a:spcAft>
                <a:spcPts val="0"/>
              </a:spcAft>
              <a:buSzPts val="2000"/>
              <a:buChar char="▫"/>
            </a:pPr>
            <a:r>
              <a:rPr lang="en"/>
              <a:t>Decision-makers in education, business and government</a:t>
            </a:r>
            <a:endParaRPr/>
          </a:p>
          <a:p>
            <a:pPr indent="-355600" lvl="0" marL="457200" rtl="0" algn="l">
              <a:spcBef>
                <a:spcPts val="0"/>
              </a:spcBef>
              <a:spcAft>
                <a:spcPts val="0"/>
              </a:spcAft>
              <a:buSzPts val="2000"/>
              <a:buChar char="▪"/>
            </a:pPr>
            <a:r>
              <a:rPr b="1" lang="en"/>
              <a:t>Support Action</a:t>
            </a:r>
            <a:endParaRPr b="1"/>
          </a:p>
          <a:p>
            <a:pPr indent="-355600" lvl="1" marL="914400" rtl="0" algn="l">
              <a:spcBef>
                <a:spcPts val="0"/>
              </a:spcBef>
              <a:spcAft>
                <a:spcPts val="0"/>
              </a:spcAft>
              <a:buSzPts val="2000"/>
              <a:buChar char="▫"/>
            </a:pPr>
            <a:r>
              <a:rPr lang="en"/>
              <a:t>In states and schools, policy, and practice</a:t>
            </a:r>
            <a:endParaRPr/>
          </a:p>
        </p:txBody>
      </p:sp>
      <p:sp>
        <p:nvSpPr>
          <p:cNvPr id="147" name="Google Shape;147;p31"/>
          <p:cNvSpPr txBox="1"/>
          <p:nvPr/>
        </p:nvSpPr>
        <p:spPr>
          <a:xfrm>
            <a:off x="736200" y="4745550"/>
            <a:ext cx="7929300" cy="2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Karla"/>
                <a:ea typeface="Karla"/>
                <a:cs typeface="Karla"/>
                <a:sym typeface="Karla"/>
              </a:rPr>
              <a:t>This slide was adapted with permission from Wanda Barker’s “What is a Regional Compact?”</a:t>
            </a:r>
            <a:endParaRPr sz="1200">
              <a:latin typeface="Karla"/>
              <a:ea typeface="Karla"/>
              <a:cs typeface="Karla"/>
              <a:sym typeface="Karl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32"/>
          <p:cNvSpPr txBox="1"/>
          <p:nvPr>
            <p:ph type="title"/>
          </p:nvPr>
        </p:nvSpPr>
        <p:spPr>
          <a:xfrm>
            <a:off x="457200" y="205975"/>
            <a:ext cx="5910000" cy="85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04041"/>
              </a:buClr>
              <a:buSzPts val="3800"/>
              <a:buFont typeface="Avenir"/>
              <a:buNone/>
            </a:pPr>
            <a:r>
              <a:rPr b="1" i="0" lang="en" sz="3800" u="none" cap="none" strike="noStrike">
                <a:solidFill>
                  <a:srgbClr val="93B2BF"/>
                </a:solidFill>
                <a:latin typeface="Karla"/>
                <a:ea typeface="Karla"/>
                <a:cs typeface="Karla"/>
                <a:sym typeface="Karla"/>
              </a:rPr>
              <a:t>What </a:t>
            </a:r>
            <a:r>
              <a:rPr b="1" lang="en" sz="3800">
                <a:solidFill>
                  <a:srgbClr val="93B2BF"/>
                </a:solidFill>
                <a:latin typeface="Karla"/>
                <a:ea typeface="Karla"/>
                <a:cs typeface="Karla"/>
                <a:sym typeface="Karla"/>
              </a:rPr>
              <a:t>is NEBHE</a:t>
            </a:r>
            <a:r>
              <a:rPr b="1" i="0" lang="en" sz="3800" u="none" cap="none" strike="noStrike">
                <a:solidFill>
                  <a:srgbClr val="93B2BF"/>
                </a:solidFill>
                <a:latin typeface="Karla"/>
                <a:ea typeface="Karla"/>
                <a:cs typeface="Karla"/>
                <a:sym typeface="Karla"/>
              </a:rPr>
              <a:t> doing?</a:t>
            </a:r>
            <a:endParaRPr b="1">
              <a:solidFill>
                <a:srgbClr val="93B2BF"/>
              </a:solidFill>
              <a:latin typeface="Karla"/>
              <a:ea typeface="Karla"/>
              <a:cs typeface="Karla"/>
              <a:sym typeface="Karla"/>
            </a:endParaRPr>
          </a:p>
        </p:txBody>
      </p:sp>
      <p:pic>
        <p:nvPicPr>
          <p:cNvPr id="154" name="Google Shape;154;p32"/>
          <p:cNvPicPr preferRelativeResize="0"/>
          <p:nvPr/>
        </p:nvPicPr>
        <p:blipFill rotWithShape="1">
          <a:blip r:embed="rId3">
            <a:alphaModFix/>
          </a:blip>
          <a:srcRect b="0" l="0" r="0" t="0"/>
          <a:stretch/>
        </p:blipFill>
        <p:spPr>
          <a:xfrm>
            <a:off x="6998993" y="4657500"/>
            <a:ext cx="1989450" cy="365325"/>
          </a:xfrm>
          <a:prstGeom prst="rect">
            <a:avLst/>
          </a:prstGeom>
          <a:noFill/>
          <a:ln>
            <a:noFill/>
          </a:ln>
        </p:spPr>
      </p:pic>
      <p:sp>
        <p:nvSpPr>
          <p:cNvPr id="155" name="Google Shape;155;p32"/>
          <p:cNvSpPr txBox="1"/>
          <p:nvPr/>
        </p:nvSpPr>
        <p:spPr>
          <a:xfrm>
            <a:off x="457200" y="1596675"/>
            <a:ext cx="8188200" cy="14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Under the direction of its Open Education Advisory Committee (est. Fall 2019), comprised of higher ed leaders representing the six New England states, New Jersey, and New York, NEBHE has begun its initial work to address the following identified </a:t>
            </a:r>
            <a:r>
              <a:rPr b="1" lang="en" sz="2400">
                <a:solidFill>
                  <a:schemeClr val="dk1"/>
                </a:solidFill>
              </a:rPr>
              <a:t>priorities</a:t>
            </a:r>
            <a:r>
              <a:rPr lang="en" sz="2400">
                <a:solidFill>
                  <a:schemeClr val="dk1"/>
                </a:solidFill>
              </a:rPr>
              <a:t> and </a:t>
            </a:r>
            <a:r>
              <a:rPr b="1" lang="en" sz="2400">
                <a:solidFill>
                  <a:schemeClr val="dk1"/>
                </a:solidFill>
              </a:rPr>
              <a:t>coordinated actions</a:t>
            </a:r>
            <a:r>
              <a:rPr lang="en" sz="2400">
                <a:solidFill>
                  <a:schemeClr val="dk1"/>
                </a:solidFill>
              </a:rPr>
              <a:t>:</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33"/>
          <p:cNvSpPr/>
          <p:nvPr/>
        </p:nvSpPr>
        <p:spPr>
          <a:xfrm>
            <a:off x="348200" y="1211675"/>
            <a:ext cx="7720200" cy="1761000"/>
          </a:xfrm>
          <a:prstGeom prst="rect">
            <a:avLst/>
          </a:prstGeom>
          <a:solidFill>
            <a:srgbClr val="93B2BF">
              <a:alpha val="254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3"/>
          <p:cNvSpPr txBox="1"/>
          <p:nvPr>
            <p:ph type="title"/>
          </p:nvPr>
        </p:nvSpPr>
        <p:spPr>
          <a:xfrm>
            <a:off x="457200" y="205975"/>
            <a:ext cx="5910000" cy="85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04041"/>
              </a:buClr>
              <a:buSzPts val="3800"/>
              <a:buFont typeface="Avenir"/>
              <a:buNone/>
            </a:pPr>
            <a:r>
              <a:rPr b="1" i="0" lang="en" sz="3800" u="none" cap="none" strike="noStrike">
                <a:solidFill>
                  <a:srgbClr val="93B2BF"/>
                </a:solidFill>
                <a:latin typeface="Karla"/>
                <a:ea typeface="Karla"/>
                <a:cs typeface="Karla"/>
                <a:sym typeface="Karla"/>
              </a:rPr>
              <a:t>What </a:t>
            </a:r>
            <a:r>
              <a:rPr b="1" lang="en" sz="3800">
                <a:solidFill>
                  <a:srgbClr val="93B2BF"/>
                </a:solidFill>
                <a:latin typeface="Karla"/>
                <a:ea typeface="Karla"/>
                <a:cs typeface="Karla"/>
                <a:sym typeface="Karla"/>
              </a:rPr>
              <a:t>is NEBHE</a:t>
            </a:r>
            <a:r>
              <a:rPr b="1" i="0" lang="en" sz="3800" u="none" cap="none" strike="noStrike">
                <a:solidFill>
                  <a:srgbClr val="93B2BF"/>
                </a:solidFill>
                <a:latin typeface="Karla"/>
                <a:ea typeface="Karla"/>
                <a:cs typeface="Karla"/>
                <a:sym typeface="Karla"/>
              </a:rPr>
              <a:t> doing?</a:t>
            </a:r>
            <a:endParaRPr b="1">
              <a:solidFill>
                <a:srgbClr val="93B2BF"/>
              </a:solidFill>
              <a:latin typeface="Karla"/>
              <a:ea typeface="Karla"/>
              <a:cs typeface="Karla"/>
              <a:sym typeface="Karla"/>
            </a:endParaRPr>
          </a:p>
        </p:txBody>
      </p:sp>
      <p:pic>
        <p:nvPicPr>
          <p:cNvPr id="163" name="Google Shape;163;p33"/>
          <p:cNvPicPr preferRelativeResize="0"/>
          <p:nvPr/>
        </p:nvPicPr>
        <p:blipFill rotWithShape="1">
          <a:blip r:embed="rId3">
            <a:alphaModFix/>
          </a:blip>
          <a:srcRect b="0" l="0" r="0" t="0"/>
          <a:stretch/>
        </p:blipFill>
        <p:spPr>
          <a:xfrm>
            <a:off x="6998993" y="4657500"/>
            <a:ext cx="1989450" cy="365325"/>
          </a:xfrm>
          <a:prstGeom prst="rect">
            <a:avLst/>
          </a:prstGeom>
          <a:noFill/>
          <a:ln>
            <a:noFill/>
          </a:ln>
        </p:spPr>
      </p:pic>
      <p:sp>
        <p:nvSpPr>
          <p:cNvPr id="164" name="Google Shape;164;p33"/>
          <p:cNvSpPr txBox="1"/>
          <p:nvPr/>
        </p:nvSpPr>
        <p:spPr>
          <a:xfrm>
            <a:off x="457200" y="1283825"/>
            <a:ext cx="7780200" cy="19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Policy Development</a:t>
            </a:r>
            <a:endParaRPr b="1"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Resources and information to inform sound policy making practices for OER state legislation as well as system and institutional policies, bridging the gap between practitioners and key decision-makers.</a:t>
            </a:r>
            <a:endParaRPr sz="1800"/>
          </a:p>
        </p:txBody>
      </p:sp>
      <p:sp>
        <p:nvSpPr>
          <p:cNvPr id="165" name="Google Shape;165;p33"/>
          <p:cNvSpPr txBox="1"/>
          <p:nvPr/>
        </p:nvSpPr>
        <p:spPr>
          <a:xfrm>
            <a:off x="348200" y="3224988"/>
            <a:ext cx="7799700" cy="14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Action items</a:t>
            </a:r>
            <a:endParaRPr b="1"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Plan and deliver a summit of OER 101 for key policy makers.</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Collate and tailor a policy maker toolkit for legislators and senior leadership in the Northeast.</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4"/>
          <p:cNvSpPr/>
          <p:nvPr/>
        </p:nvSpPr>
        <p:spPr>
          <a:xfrm>
            <a:off x="348200" y="1211675"/>
            <a:ext cx="7720200" cy="1761000"/>
          </a:xfrm>
          <a:prstGeom prst="rect">
            <a:avLst/>
          </a:prstGeom>
          <a:solidFill>
            <a:srgbClr val="93B2BF">
              <a:alpha val="254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4"/>
          <p:cNvSpPr txBox="1"/>
          <p:nvPr>
            <p:ph type="title"/>
          </p:nvPr>
        </p:nvSpPr>
        <p:spPr>
          <a:xfrm>
            <a:off x="457200" y="205975"/>
            <a:ext cx="5910000" cy="85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04041"/>
              </a:buClr>
              <a:buSzPts val="3800"/>
              <a:buFont typeface="Avenir"/>
              <a:buNone/>
            </a:pPr>
            <a:r>
              <a:rPr b="1" i="0" lang="en" sz="3800" u="none" cap="none" strike="noStrike">
                <a:solidFill>
                  <a:srgbClr val="93B2BF"/>
                </a:solidFill>
                <a:latin typeface="Karla"/>
                <a:ea typeface="Karla"/>
                <a:cs typeface="Karla"/>
                <a:sym typeface="Karla"/>
              </a:rPr>
              <a:t>What </a:t>
            </a:r>
            <a:r>
              <a:rPr b="1" lang="en" sz="3800">
                <a:solidFill>
                  <a:srgbClr val="93B2BF"/>
                </a:solidFill>
                <a:latin typeface="Karla"/>
                <a:ea typeface="Karla"/>
                <a:cs typeface="Karla"/>
                <a:sym typeface="Karla"/>
              </a:rPr>
              <a:t>is NEBHE</a:t>
            </a:r>
            <a:r>
              <a:rPr b="1" i="0" lang="en" sz="3800" u="none" cap="none" strike="noStrike">
                <a:solidFill>
                  <a:srgbClr val="93B2BF"/>
                </a:solidFill>
                <a:latin typeface="Karla"/>
                <a:ea typeface="Karla"/>
                <a:cs typeface="Karla"/>
                <a:sym typeface="Karla"/>
              </a:rPr>
              <a:t> doing?</a:t>
            </a:r>
            <a:endParaRPr b="1">
              <a:solidFill>
                <a:srgbClr val="93B2BF"/>
              </a:solidFill>
              <a:latin typeface="Karla"/>
              <a:ea typeface="Karla"/>
              <a:cs typeface="Karla"/>
              <a:sym typeface="Karla"/>
            </a:endParaRPr>
          </a:p>
        </p:txBody>
      </p:sp>
      <p:pic>
        <p:nvPicPr>
          <p:cNvPr id="173" name="Google Shape;173;p34"/>
          <p:cNvPicPr preferRelativeResize="0"/>
          <p:nvPr/>
        </p:nvPicPr>
        <p:blipFill rotWithShape="1">
          <a:blip r:embed="rId3">
            <a:alphaModFix/>
          </a:blip>
          <a:srcRect b="0" l="0" r="0" t="0"/>
          <a:stretch/>
        </p:blipFill>
        <p:spPr>
          <a:xfrm>
            <a:off x="6998993" y="4657500"/>
            <a:ext cx="1989450" cy="365325"/>
          </a:xfrm>
          <a:prstGeom prst="rect">
            <a:avLst/>
          </a:prstGeom>
          <a:noFill/>
          <a:ln>
            <a:noFill/>
          </a:ln>
        </p:spPr>
      </p:pic>
      <p:sp>
        <p:nvSpPr>
          <p:cNvPr id="174" name="Google Shape;174;p34"/>
          <p:cNvSpPr txBox="1"/>
          <p:nvPr/>
        </p:nvSpPr>
        <p:spPr>
          <a:xfrm>
            <a:off x="457200" y="1283825"/>
            <a:ext cx="7780200" cy="19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Policy Development</a:t>
            </a:r>
            <a:endParaRPr b="1"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Resources and information to inform sound policy making practices for OER state legislation as well as system and institutional policies, bridging the gap between practitioners and key decision-makers.</a:t>
            </a:r>
            <a:endParaRPr sz="1800"/>
          </a:p>
        </p:txBody>
      </p:sp>
      <p:sp>
        <p:nvSpPr>
          <p:cNvPr id="175" name="Google Shape;175;p34"/>
          <p:cNvSpPr txBox="1"/>
          <p:nvPr/>
        </p:nvSpPr>
        <p:spPr>
          <a:xfrm>
            <a:off x="348200" y="3225000"/>
            <a:ext cx="8734500" cy="14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Action item (in response to COVID-19)</a:t>
            </a:r>
            <a:endParaRPr b="1"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Drafting a regional report with suggested best practices &amp; recommendations</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Forward w/ data &amp; research</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Practitioner highlights - boots on the ground perspective, lessons learned</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Readiness checklist</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5"/>
          <p:cNvSpPr txBox="1"/>
          <p:nvPr>
            <p:ph type="title"/>
          </p:nvPr>
        </p:nvSpPr>
        <p:spPr>
          <a:xfrm>
            <a:off x="457200" y="205975"/>
            <a:ext cx="5910000" cy="85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04041"/>
              </a:buClr>
              <a:buSzPts val="3800"/>
              <a:buFont typeface="Avenir"/>
              <a:buNone/>
            </a:pPr>
            <a:r>
              <a:rPr b="1" i="0" lang="en" sz="3800" u="none" cap="none" strike="noStrike">
                <a:solidFill>
                  <a:srgbClr val="93B2BF"/>
                </a:solidFill>
                <a:latin typeface="Karla"/>
                <a:ea typeface="Karla"/>
                <a:cs typeface="Karla"/>
                <a:sym typeface="Karla"/>
              </a:rPr>
              <a:t>What </a:t>
            </a:r>
            <a:r>
              <a:rPr b="1" lang="en" sz="3800">
                <a:solidFill>
                  <a:srgbClr val="93B2BF"/>
                </a:solidFill>
                <a:latin typeface="Karla"/>
                <a:ea typeface="Karla"/>
                <a:cs typeface="Karla"/>
                <a:sym typeface="Karla"/>
              </a:rPr>
              <a:t>is NEBHE</a:t>
            </a:r>
            <a:r>
              <a:rPr b="1" i="0" lang="en" sz="3800" u="none" cap="none" strike="noStrike">
                <a:solidFill>
                  <a:srgbClr val="93B2BF"/>
                </a:solidFill>
                <a:latin typeface="Karla"/>
                <a:ea typeface="Karla"/>
                <a:cs typeface="Karla"/>
                <a:sym typeface="Karla"/>
              </a:rPr>
              <a:t> doing?</a:t>
            </a:r>
            <a:endParaRPr b="1">
              <a:solidFill>
                <a:srgbClr val="93B2BF"/>
              </a:solidFill>
              <a:latin typeface="Karla"/>
              <a:ea typeface="Karla"/>
              <a:cs typeface="Karla"/>
              <a:sym typeface="Karla"/>
            </a:endParaRPr>
          </a:p>
        </p:txBody>
      </p:sp>
      <p:pic>
        <p:nvPicPr>
          <p:cNvPr id="182" name="Google Shape;182;p35"/>
          <p:cNvPicPr preferRelativeResize="0"/>
          <p:nvPr/>
        </p:nvPicPr>
        <p:blipFill rotWithShape="1">
          <a:blip r:embed="rId3">
            <a:alphaModFix/>
          </a:blip>
          <a:srcRect b="0" l="0" r="0" t="0"/>
          <a:stretch/>
        </p:blipFill>
        <p:spPr>
          <a:xfrm>
            <a:off x="6998993" y="4657500"/>
            <a:ext cx="1989450" cy="365325"/>
          </a:xfrm>
          <a:prstGeom prst="rect">
            <a:avLst/>
          </a:prstGeom>
          <a:noFill/>
          <a:ln>
            <a:noFill/>
          </a:ln>
        </p:spPr>
      </p:pic>
      <p:sp>
        <p:nvSpPr>
          <p:cNvPr id="183" name="Google Shape;183;p35"/>
          <p:cNvSpPr txBox="1"/>
          <p:nvPr/>
        </p:nvSpPr>
        <p:spPr>
          <a:xfrm>
            <a:off x="457200" y="1283825"/>
            <a:ext cx="7780200" cy="19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Practitioner Support</a:t>
            </a:r>
            <a:endParaRPr b="1" sz="1800"/>
          </a:p>
          <a:p>
            <a:pPr indent="0" lvl="0" marL="0" rtl="0" algn="l">
              <a:spcBef>
                <a:spcPts val="0"/>
              </a:spcBef>
              <a:spcAft>
                <a:spcPts val="0"/>
              </a:spcAft>
              <a:buNone/>
            </a:pPr>
            <a:r>
              <a:t/>
            </a:r>
            <a:endParaRPr sz="1800"/>
          </a:p>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Resources to support practitioners in the Northeast when</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considering the practical realities of OER adoption, revision and</a:t>
            </a:r>
            <a:endParaRPr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creation and Open Pedagogy.</a:t>
            </a:r>
            <a:endParaRPr sz="1800">
              <a:solidFill>
                <a:schemeClr val="dk1"/>
              </a:solidFill>
            </a:endParaRPr>
          </a:p>
          <a:p>
            <a:pPr indent="0" lvl="0" marL="0" rtl="0" algn="l">
              <a:spcBef>
                <a:spcPts val="0"/>
              </a:spcBef>
              <a:spcAft>
                <a:spcPts val="0"/>
              </a:spcAft>
              <a:buNone/>
            </a:pPr>
            <a:r>
              <a:t/>
            </a:r>
            <a:endParaRPr sz="1800"/>
          </a:p>
        </p:txBody>
      </p:sp>
      <p:sp>
        <p:nvSpPr>
          <p:cNvPr id="184" name="Google Shape;184;p35"/>
          <p:cNvSpPr txBox="1"/>
          <p:nvPr/>
        </p:nvSpPr>
        <p:spPr>
          <a:xfrm>
            <a:off x="348200" y="3098825"/>
            <a:ext cx="7799700" cy="143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Action items</a:t>
            </a:r>
            <a:endParaRPr b="1"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Identify an appropriate infrastructure to support communities of practice and resource sharing.</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 sz="1800">
                <a:solidFill>
                  <a:schemeClr val="dk1"/>
                </a:solidFill>
              </a:rPr>
              <a:t>Consult the Advisory Committee to help prioritize a regional training(s) that NEBHE can support or partner in offering.</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
        <p:nvSpPr>
          <p:cNvPr id="185" name="Google Shape;185;p35"/>
          <p:cNvSpPr/>
          <p:nvPr/>
        </p:nvSpPr>
        <p:spPr>
          <a:xfrm>
            <a:off x="348200" y="1211675"/>
            <a:ext cx="7720200" cy="1761000"/>
          </a:xfrm>
          <a:prstGeom prst="rect">
            <a:avLst/>
          </a:prstGeom>
          <a:solidFill>
            <a:srgbClr val="93B2BF">
              <a:alpha val="254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6"/>
          <p:cNvSpPr/>
          <p:nvPr/>
        </p:nvSpPr>
        <p:spPr>
          <a:xfrm>
            <a:off x="321525" y="1209725"/>
            <a:ext cx="7720200" cy="1985700"/>
          </a:xfrm>
          <a:prstGeom prst="rect">
            <a:avLst/>
          </a:prstGeom>
          <a:solidFill>
            <a:srgbClr val="93B2BF">
              <a:alpha val="2549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6"/>
          <p:cNvSpPr txBox="1"/>
          <p:nvPr>
            <p:ph type="title"/>
          </p:nvPr>
        </p:nvSpPr>
        <p:spPr>
          <a:xfrm>
            <a:off x="457200" y="205975"/>
            <a:ext cx="5910000" cy="857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404041"/>
              </a:buClr>
              <a:buSzPts val="3800"/>
              <a:buFont typeface="Avenir"/>
              <a:buNone/>
            </a:pPr>
            <a:r>
              <a:rPr b="1" i="0" lang="en" sz="3800" u="none" cap="none" strike="noStrike">
                <a:solidFill>
                  <a:srgbClr val="93B2BF"/>
                </a:solidFill>
                <a:latin typeface="Karla"/>
                <a:ea typeface="Karla"/>
                <a:cs typeface="Karla"/>
                <a:sym typeface="Karla"/>
              </a:rPr>
              <a:t>What </a:t>
            </a:r>
            <a:r>
              <a:rPr b="1" lang="en" sz="3800">
                <a:solidFill>
                  <a:srgbClr val="93B2BF"/>
                </a:solidFill>
                <a:latin typeface="Karla"/>
                <a:ea typeface="Karla"/>
                <a:cs typeface="Karla"/>
                <a:sym typeface="Karla"/>
              </a:rPr>
              <a:t>is NEBHE</a:t>
            </a:r>
            <a:r>
              <a:rPr b="1" i="0" lang="en" sz="3800" u="none" cap="none" strike="noStrike">
                <a:solidFill>
                  <a:srgbClr val="93B2BF"/>
                </a:solidFill>
                <a:latin typeface="Karla"/>
                <a:ea typeface="Karla"/>
                <a:cs typeface="Karla"/>
                <a:sym typeface="Karla"/>
              </a:rPr>
              <a:t> doing?</a:t>
            </a:r>
            <a:endParaRPr b="1">
              <a:solidFill>
                <a:srgbClr val="93B2BF"/>
              </a:solidFill>
              <a:latin typeface="Karla"/>
              <a:ea typeface="Karla"/>
              <a:cs typeface="Karla"/>
              <a:sym typeface="Karla"/>
            </a:endParaRPr>
          </a:p>
        </p:txBody>
      </p:sp>
      <p:pic>
        <p:nvPicPr>
          <p:cNvPr id="193" name="Google Shape;193;p36"/>
          <p:cNvPicPr preferRelativeResize="0"/>
          <p:nvPr/>
        </p:nvPicPr>
        <p:blipFill rotWithShape="1">
          <a:blip r:embed="rId3">
            <a:alphaModFix/>
          </a:blip>
          <a:srcRect b="0" l="0" r="0" t="0"/>
          <a:stretch/>
        </p:blipFill>
        <p:spPr>
          <a:xfrm>
            <a:off x="6998993" y="4657500"/>
            <a:ext cx="1989450" cy="365325"/>
          </a:xfrm>
          <a:prstGeom prst="rect">
            <a:avLst/>
          </a:prstGeom>
          <a:noFill/>
          <a:ln>
            <a:noFill/>
          </a:ln>
        </p:spPr>
      </p:pic>
      <p:sp>
        <p:nvSpPr>
          <p:cNvPr id="194" name="Google Shape;194;p36"/>
          <p:cNvSpPr txBox="1"/>
          <p:nvPr/>
        </p:nvSpPr>
        <p:spPr>
          <a:xfrm>
            <a:off x="457200" y="1207625"/>
            <a:ext cx="7780200" cy="19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Leadership awareness &amp; engagement</a:t>
            </a:r>
            <a:endParaRPr b="1" sz="1800"/>
          </a:p>
          <a:p>
            <a:pPr indent="0" lvl="0" marL="0" rtl="0" algn="l">
              <a:spcBef>
                <a:spcPts val="0"/>
              </a:spcBef>
              <a:spcAft>
                <a:spcPts val="0"/>
              </a:spcAft>
              <a:buNone/>
            </a:pPr>
            <a:r>
              <a:t/>
            </a:r>
            <a:endParaRPr sz="1800"/>
          </a:p>
          <a:p>
            <a:pPr indent="0" lvl="0" marL="0" rtl="0" algn="l">
              <a:lnSpc>
                <a:spcPct val="115000"/>
              </a:lnSpc>
              <a:spcBef>
                <a:spcPts val="0"/>
              </a:spcBef>
              <a:spcAft>
                <a:spcPts val="0"/>
              </a:spcAft>
              <a:buNone/>
            </a:pPr>
            <a:r>
              <a:rPr lang="en" sz="1800">
                <a:solidFill>
                  <a:schemeClr val="dk1"/>
                </a:solidFill>
              </a:rPr>
              <a:t>Communication strategies and tools to assist constituents in</a:t>
            </a:r>
            <a:endParaRPr sz="1800">
              <a:solidFill>
                <a:schemeClr val="dk1"/>
              </a:solidFill>
            </a:endParaRPr>
          </a:p>
          <a:p>
            <a:pPr indent="0" lvl="0" marL="0" rtl="0" algn="l">
              <a:lnSpc>
                <a:spcPct val="115000"/>
              </a:lnSpc>
              <a:spcBef>
                <a:spcPts val="0"/>
              </a:spcBef>
              <a:spcAft>
                <a:spcPts val="0"/>
              </a:spcAft>
              <a:buNone/>
            </a:pPr>
            <a:r>
              <a:rPr lang="en" sz="1800">
                <a:solidFill>
                  <a:schemeClr val="dk1"/>
                </a:solidFill>
              </a:rPr>
              <a:t>understanding and articulating the full value and commitment that</a:t>
            </a:r>
            <a:endParaRPr sz="1800">
              <a:solidFill>
                <a:schemeClr val="dk1"/>
              </a:solidFill>
            </a:endParaRPr>
          </a:p>
          <a:p>
            <a:pPr indent="0" lvl="0" marL="0" rtl="0" algn="l">
              <a:lnSpc>
                <a:spcPct val="115000"/>
              </a:lnSpc>
              <a:spcBef>
                <a:spcPts val="0"/>
              </a:spcBef>
              <a:spcAft>
                <a:spcPts val="0"/>
              </a:spcAft>
              <a:buNone/>
            </a:pPr>
            <a:r>
              <a:rPr lang="en" sz="1800">
                <a:solidFill>
                  <a:schemeClr val="dk1"/>
                </a:solidFill>
              </a:rPr>
              <a:t>Open Education entails in terms of advancing affordability, equity,</a:t>
            </a:r>
            <a:endParaRPr sz="1800">
              <a:solidFill>
                <a:schemeClr val="dk1"/>
              </a:solidFill>
            </a:endParaRPr>
          </a:p>
          <a:p>
            <a:pPr indent="0" lvl="0" marL="0" rtl="0" algn="l">
              <a:lnSpc>
                <a:spcPct val="115000"/>
              </a:lnSpc>
              <a:spcBef>
                <a:spcPts val="0"/>
              </a:spcBef>
              <a:spcAft>
                <a:spcPts val="0"/>
              </a:spcAft>
              <a:buNone/>
            </a:pPr>
            <a:r>
              <a:rPr lang="en" sz="1800">
                <a:solidFill>
                  <a:schemeClr val="dk1"/>
                </a:solidFill>
              </a:rPr>
              <a:t>and pedagogy in the Northeast.</a:t>
            </a:r>
            <a:endParaRPr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p>
        </p:txBody>
      </p:sp>
      <p:sp>
        <p:nvSpPr>
          <p:cNvPr id="195" name="Google Shape;195;p36"/>
          <p:cNvSpPr txBox="1"/>
          <p:nvPr/>
        </p:nvSpPr>
        <p:spPr>
          <a:xfrm>
            <a:off x="321525" y="3297000"/>
            <a:ext cx="7799700" cy="143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dk1"/>
                </a:solidFill>
              </a:rPr>
              <a:t>Action item</a:t>
            </a:r>
            <a:endParaRPr b="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Establish a clearinghouse on nebhe.org to keep the region’s stakeholders and practitioners up-to-date on national, regional, and local efforts, conversations, and best practices in Open Education.</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7"/>
          <p:cNvSpPr txBox="1"/>
          <p:nvPr>
            <p:ph type="title"/>
          </p:nvPr>
        </p:nvSpPr>
        <p:spPr>
          <a:xfrm>
            <a:off x="1949950" y="351250"/>
            <a:ext cx="6675600" cy="674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600"/>
              <a:buNone/>
            </a:pPr>
            <a:r>
              <a:rPr lang="en" sz="3600">
                <a:latin typeface="Karla"/>
                <a:ea typeface="Karla"/>
                <a:cs typeface="Karla"/>
                <a:sym typeface="Karla"/>
              </a:rPr>
              <a:t>Regional Higher Educational Compacts </a:t>
            </a:r>
            <a:endParaRPr/>
          </a:p>
        </p:txBody>
      </p:sp>
      <p:sp>
        <p:nvSpPr>
          <p:cNvPr id="201" name="Google Shape;201;p37"/>
          <p:cNvSpPr txBox="1"/>
          <p:nvPr>
            <p:ph idx="1" type="body"/>
          </p:nvPr>
        </p:nvSpPr>
        <p:spPr>
          <a:xfrm>
            <a:off x="3323500" y="1508575"/>
            <a:ext cx="5465400" cy="3528300"/>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SzPts val="2000"/>
              <a:buNone/>
            </a:pPr>
            <a:r>
              <a:rPr b="1" lang="en">
                <a:solidFill>
                  <a:srgbClr val="3A3037"/>
                </a:solidFill>
              </a:rPr>
              <a:t>Hewlett planning grant</a:t>
            </a:r>
            <a:endParaRPr b="1">
              <a:solidFill>
                <a:srgbClr val="3A3037"/>
              </a:solidFill>
              <a:latin typeface="Karla"/>
              <a:ea typeface="Karla"/>
              <a:cs typeface="Karla"/>
              <a:sym typeface="Karla"/>
            </a:endParaRPr>
          </a:p>
          <a:p>
            <a:pPr indent="-180340" lvl="0" marL="192024" rtl="0" algn="l">
              <a:lnSpc>
                <a:spcPct val="100000"/>
              </a:lnSpc>
              <a:spcBef>
                <a:spcPts val="900"/>
              </a:spcBef>
              <a:spcAft>
                <a:spcPts val="0"/>
              </a:spcAft>
              <a:buSzPts val="1400"/>
              <a:buFont typeface="Karla"/>
              <a:buChar char="▪"/>
            </a:pPr>
            <a:r>
              <a:rPr lang="en" sz="1400">
                <a:latin typeface="Karla"/>
                <a:ea typeface="Karla"/>
                <a:cs typeface="Karla"/>
                <a:sym typeface="Karla"/>
              </a:rPr>
              <a:t>The </a:t>
            </a:r>
            <a:r>
              <a:rPr lang="en" sz="1400"/>
              <a:t>4 national compacts (NEBHE, SREB, MHEC, WICHE) in collaboration with WCET (WICHE Cooperative for Educational Technologies) received a planning grant from the William and Flora Hewlett Foundation in Fall 2019 to conduct a gap analysis and landscape summary on Open Education in the United States. </a:t>
            </a:r>
            <a:endParaRPr sz="1400"/>
          </a:p>
          <a:p>
            <a:pPr indent="-180340" lvl="0" marL="192024" rtl="0" algn="l">
              <a:lnSpc>
                <a:spcPct val="100000"/>
              </a:lnSpc>
              <a:spcBef>
                <a:spcPts val="900"/>
              </a:spcBef>
              <a:spcAft>
                <a:spcPts val="0"/>
              </a:spcAft>
              <a:buSzPts val="1400"/>
              <a:buFont typeface="Karla"/>
              <a:buChar char="▪"/>
            </a:pPr>
            <a:r>
              <a:rPr lang="en" sz="1400"/>
              <a:t>Compacts convened in March 2019 and conducted national focus groups with accreditors and leaders in the national Open Ed space </a:t>
            </a:r>
            <a:endParaRPr sz="1400"/>
          </a:p>
          <a:p>
            <a:pPr indent="-180340" lvl="0" marL="192024" rtl="0" algn="l">
              <a:lnSpc>
                <a:spcPct val="100000"/>
              </a:lnSpc>
              <a:spcBef>
                <a:spcPts val="900"/>
              </a:spcBef>
              <a:spcAft>
                <a:spcPts val="0"/>
              </a:spcAft>
              <a:buSzPts val="1400"/>
              <a:buChar char="▪"/>
            </a:pPr>
            <a:r>
              <a:rPr lang="en" sz="1400"/>
              <a:t>Leading organizations were invited to share their current areas of focus, challenges, and needs. (SPARC, OTN, DOERS3, CCCOER, &amp; HBCU OER Network)</a:t>
            </a:r>
            <a:endParaRPr sz="1400">
              <a:latin typeface="Karla"/>
              <a:ea typeface="Karla"/>
              <a:cs typeface="Karla"/>
              <a:sym typeface="Karla"/>
            </a:endParaRPr>
          </a:p>
          <a:p>
            <a:pPr indent="0" lvl="0" marL="457200" rtl="0" algn="l">
              <a:lnSpc>
                <a:spcPct val="100000"/>
              </a:lnSpc>
              <a:spcBef>
                <a:spcPts val="600"/>
              </a:spcBef>
              <a:spcAft>
                <a:spcPts val="600"/>
              </a:spcAft>
              <a:buSzPts val="2000"/>
              <a:buNone/>
            </a:pPr>
            <a:r>
              <a:t/>
            </a:r>
            <a:endParaRPr/>
          </a:p>
        </p:txBody>
      </p:sp>
      <p:pic>
        <p:nvPicPr>
          <p:cNvPr id="202" name="Google Shape;202;p37"/>
          <p:cNvPicPr preferRelativeResize="0"/>
          <p:nvPr/>
        </p:nvPicPr>
        <p:blipFill rotWithShape="1">
          <a:blip r:embed="rId3">
            <a:alphaModFix/>
          </a:blip>
          <a:srcRect b="0" l="0" r="0" t="0"/>
          <a:stretch/>
        </p:blipFill>
        <p:spPr>
          <a:xfrm>
            <a:off x="210893" y="4627375"/>
            <a:ext cx="1989450" cy="365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den template">
  <a:themeElements>
    <a:clrScheme name="Custom 347">
      <a:dk1>
        <a:srgbClr val="2E363D"/>
      </a:dk1>
      <a:lt1>
        <a:srgbClr val="FFFFFF"/>
      </a:lt1>
      <a:dk2>
        <a:srgbClr val="767E85"/>
      </a:dk2>
      <a:lt2>
        <a:srgbClr val="FBFBFB"/>
      </a:lt2>
      <a:accent1>
        <a:srgbClr val="F8E7D5"/>
      </a:accent1>
      <a:accent2>
        <a:srgbClr val="EBC7C1"/>
      </a:accent2>
      <a:accent3>
        <a:srgbClr val="E9F2F9"/>
      </a:accent3>
      <a:accent4>
        <a:srgbClr val="B5CFDA"/>
      </a:accent4>
      <a:accent5>
        <a:srgbClr val="EEEAEA"/>
      </a:accent5>
      <a:accent6>
        <a:srgbClr val="E3E9D3"/>
      </a:accent6>
      <a:hlink>
        <a:srgbClr val="2E36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